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5" r:id="rId5"/>
    <p:sldId id="307" r:id="rId6"/>
    <p:sldId id="309" r:id="rId7"/>
    <p:sldId id="283" r:id="rId8"/>
    <p:sldId id="308" r:id="rId9"/>
    <p:sldId id="299" r:id="rId10"/>
    <p:sldId id="284" r:id="rId11"/>
    <p:sldId id="311" r:id="rId12"/>
    <p:sldId id="300" r:id="rId13"/>
    <p:sldId id="310" r:id="rId14"/>
    <p:sldId id="304" r:id="rId15"/>
    <p:sldId id="306" r:id="rId16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19"/>
    </p:embeddedFont>
    <p:embeddedFont>
      <p:font typeface="KoPubWorld돋움체 Light" panose="00000300000000000000" pitchFamily="2" charset="-127"/>
      <p:regular r:id="rId20"/>
    </p:embeddedFont>
    <p:embeddedFont>
      <p:font typeface="KoPubWorld돋움체 Medium" panose="00000600000000000000" pitchFamily="2" charset="-127"/>
      <p:regular r:id="rId21"/>
    </p:embeddedFont>
    <p:embeddedFont>
      <p:font typeface="나눔스퀘어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슬라이드" id="{3E8C2287-25B4-4FDC-BF70-16F8228A7B42}">
          <p14:sldIdLst>
            <p14:sldId id="305"/>
            <p14:sldId id="307"/>
            <p14:sldId id="309"/>
            <p14:sldId id="283"/>
            <p14:sldId id="308"/>
            <p14:sldId id="299"/>
            <p14:sldId id="284"/>
            <p14:sldId id="311"/>
            <p14:sldId id="300"/>
            <p14:sldId id="310"/>
            <p14:sldId id="304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42"/>
    <a:srgbClr val="F6F5EF"/>
    <a:srgbClr val="A3B2AA"/>
    <a:srgbClr val="D81D31"/>
    <a:srgbClr val="499875"/>
    <a:srgbClr val="7BB298"/>
    <a:srgbClr val="A3B7AD"/>
    <a:srgbClr val="A3ACA7"/>
    <a:srgbClr val="192E9B"/>
    <a:srgbClr val="F6D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BD596-7991-4277-9763-666E7BC5A74B}" v="47" dt="2024-04-09T08:35:19.498"/>
    <p1510:client id="{3A4FED82-DA56-4E66-8730-C3D0C3949D85}" v="507" dt="2024-04-09T00:17:50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태원" userId="b83db6e7-9ffa-471f-b7f6-89d85b45c552" providerId="ADAL" clId="{34EBD596-7991-4277-9763-666E7BC5A74B}"/>
    <pc:docChg chg="undo custSel modSld">
      <pc:chgData name="정태원" userId="b83db6e7-9ffa-471f-b7f6-89d85b45c552" providerId="ADAL" clId="{34EBD596-7991-4277-9763-666E7BC5A74B}" dt="2024-04-09T08:35:19.498" v="46" actId="164"/>
      <pc:docMkLst>
        <pc:docMk/>
      </pc:docMkLst>
      <pc:sldChg chg="modSp mod">
        <pc:chgData name="정태원" userId="b83db6e7-9ffa-471f-b7f6-89d85b45c552" providerId="ADAL" clId="{34EBD596-7991-4277-9763-666E7BC5A74B}" dt="2024-04-09T08:06:37.597" v="1" actId="1076"/>
        <pc:sldMkLst>
          <pc:docMk/>
          <pc:sldMk cId="3247239874" sldId="261"/>
        </pc:sldMkLst>
        <pc:cxnChg chg="mod">
          <ac:chgData name="정태원" userId="b83db6e7-9ffa-471f-b7f6-89d85b45c552" providerId="ADAL" clId="{34EBD596-7991-4277-9763-666E7BC5A74B}" dt="2024-04-09T08:06:37.597" v="1" actId="1076"/>
          <ac:cxnSpMkLst>
            <pc:docMk/>
            <pc:sldMk cId="3247239874" sldId="261"/>
            <ac:cxnSpMk id="5" creationId="{15ADEFE0-35AE-C765-F9CD-FD07B7451805}"/>
          </ac:cxnSpMkLst>
        </pc:cxnChg>
      </pc:sldChg>
      <pc:sldChg chg="addSp delSp modSp mod">
        <pc:chgData name="정태원" userId="b83db6e7-9ffa-471f-b7f6-89d85b45c552" providerId="ADAL" clId="{34EBD596-7991-4277-9763-666E7BC5A74B}" dt="2024-04-09T08:35:19.498" v="46" actId="164"/>
        <pc:sldMkLst>
          <pc:docMk/>
          <pc:sldMk cId="1272661059" sldId="304"/>
        </pc:sldMkLst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9" creationId="{D6FC4FCC-935E-161A-E630-5EE8A584AE02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" creationId="{882D0888-9FA9-8C9F-E90B-3A3996BFD80C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1" creationId="{F3299641-059E-13EE-05EF-5741036C5310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13" creationId="{9B760B08-5061-6CFD-ABF8-FBE83B409820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14" creationId="{DD5579E0-23E7-D96D-A4D3-C1DF7B049339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15" creationId="{91B748EB-1C96-F448-A56A-FAE84E588C60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24" creationId="{7D976234-24DF-86B9-B20B-E1463DB96326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1" creationId="{97A8727D-7AF4-0E4B-AC1F-F95939C9A64E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2" creationId="{13D0C6F2-2997-065B-7C6C-854654D6CFAB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3" creationId="{4EA287FC-EBE4-087D-AD3C-D6AFF5B34FC8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4" creationId="{3CDB6207-7510-08F1-913F-EB544B3912F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5" creationId="{ACC9A455-DC0A-EDF1-22DF-22BAC6FC8E07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6" creationId="{BE496630-48A9-BAC8-4E90-5F4C8F4C5D2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7" creationId="{8471D628-4A65-E37B-EB0B-E53D4232D2B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8" creationId="{5569FF73-807B-3CD3-EE40-D270C4A19EDB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0" creationId="{375298B4-2BCA-3E0C-7DD4-B2D1CC8B64AF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1" creationId="{B29D52FE-55BB-2D63-2B99-31CAADD839C4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2" creationId="{A7297EE4-E5B4-71C9-1180-57CD095E5103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3" creationId="{65BF411A-6438-55E2-1A9D-1F98703119C9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6" creationId="{DF08877D-CB81-530A-A9F3-7EFDA02E541E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7" creationId="{E6590C4B-D753-4D55-E98C-B6A68670A27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8" creationId="{36340235-7F18-3165-9223-6C7713C837F6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9" creationId="{792C89CC-43ED-39B6-8471-89ADA745A2DE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60" creationId="{CD05C4D5-69FE-21F4-DEBC-999B7438C8BA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61" creationId="{33E5C0D2-34E0-767D-5B13-E21899C95908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3" creationId="{C0A6E899-5847-E21F-7456-12EBC235563E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4" creationId="{8467D21F-690C-FD9B-21FE-D44957625321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5" creationId="{C1B3558F-733F-EC7C-270B-E238B62D874C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6" creationId="{D301017D-5983-41A5-1A54-900F5D89CE52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7" creationId="{F795C812-6F38-F4FC-07F3-A9496942092B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68" creationId="{2DF609DB-E29C-C0EC-BA5F-FB6C376C5B2E}"/>
          </ac:spMkLst>
        </pc:spChg>
        <pc:spChg chg="mod">
          <ac:chgData name="정태원" userId="b83db6e7-9ffa-471f-b7f6-89d85b45c552" providerId="ADAL" clId="{34EBD596-7991-4277-9763-666E7BC5A74B}" dt="2024-04-09T08:32:46.100" v="13" actId="165"/>
          <ac:spMkLst>
            <pc:docMk/>
            <pc:sldMk cId="1272661059" sldId="304"/>
            <ac:spMk id="72" creationId="{7721F546-B6FB-6A50-F360-41521E51E2C3}"/>
          </ac:spMkLst>
        </pc:spChg>
        <pc:spChg chg="mod">
          <ac:chgData name="정태원" userId="b83db6e7-9ffa-471f-b7f6-89d85b45c552" providerId="ADAL" clId="{34EBD596-7991-4277-9763-666E7BC5A74B}" dt="2024-04-09T08:32:46.100" v="13" actId="165"/>
          <ac:spMkLst>
            <pc:docMk/>
            <pc:sldMk cId="1272661059" sldId="304"/>
            <ac:spMk id="73" creationId="{F58D56ED-7270-D905-720A-7482C07EE2F0}"/>
          </ac:spMkLst>
        </pc:spChg>
        <pc:spChg chg="mod">
          <ac:chgData name="정태원" userId="b83db6e7-9ffa-471f-b7f6-89d85b45c552" providerId="ADAL" clId="{34EBD596-7991-4277-9763-666E7BC5A74B}" dt="2024-04-09T08:32:46.100" v="13" actId="165"/>
          <ac:spMkLst>
            <pc:docMk/>
            <pc:sldMk cId="1272661059" sldId="304"/>
            <ac:spMk id="75" creationId="{D29A88E4-FC66-AAFB-0B86-49D48A0431A7}"/>
          </ac:spMkLst>
        </pc:spChg>
        <pc:spChg chg="mod">
          <ac:chgData name="정태원" userId="b83db6e7-9ffa-471f-b7f6-89d85b45c552" providerId="ADAL" clId="{34EBD596-7991-4277-9763-666E7BC5A74B}" dt="2024-04-09T08:32:46.100" v="13" actId="165"/>
          <ac:spMkLst>
            <pc:docMk/>
            <pc:sldMk cId="1272661059" sldId="304"/>
            <ac:spMk id="76" creationId="{743F54E2-E023-9E9C-844D-4EE8006B0211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77" creationId="{95C1FBFF-459B-3566-05F8-655E4D589648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78" creationId="{3ED61DC6-8FB9-2AE0-7C4D-B856727B1042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79" creationId="{2117F48F-27F8-EE22-F78D-1515871DCF9F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0" creationId="{6C0B26E2-FFCF-E7C6-FE7D-F889E432F1BC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1" creationId="{D575824E-F6BC-44E5-8434-96876C0EA5D2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2" creationId="{1508CBF8-123B-C407-6ACE-411779084B6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3" creationId="{575298B9-F70C-A12F-5BE7-DBD4140E0163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4" creationId="{4FC3C6AF-6CB0-6C81-881E-54D9E6963E11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6" creationId="{81AA1F3A-1202-17AD-30BD-08989216331B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7" creationId="{80011089-27B5-E96D-23CA-A2140481086A}"/>
          </ac:spMkLst>
        </pc:spChg>
        <pc:spChg chg="mod">
          <ac:chgData name="정태원" userId="b83db6e7-9ffa-471f-b7f6-89d85b45c552" providerId="ADAL" clId="{34EBD596-7991-4277-9763-666E7BC5A74B}" dt="2024-04-09T08:32:37.121" v="9" actId="165"/>
          <ac:spMkLst>
            <pc:docMk/>
            <pc:sldMk cId="1272661059" sldId="304"/>
            <ac:spMk id="89" creationId="{07A330CA-4091-0919-89CB-ABBBBCCE9217}"/>
          </ac:spMkLst>
        </pc:spChg>
        <pc:spChg chg="mod">
          <ac:chgData name="정태원" userId="b83db6e7-9ffa-471f-b7f6-89d85b45c552" providerId="ADAL" clId="{34EBD596-7991-4277-9763-666E7BC5A74B}" dt="2024-04-09T08:32:37.121" v="9" actId="165"/>
          <ac:spMkLst>
            <pc:docMk/>
            <pc:sldMk cId="1272661059" sldId="304"/>
            <ac:spMk id="90" creationId="{3B10FE56-F38F-64CC-4B3B-66CF2AB28A77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91" creationId="{72B32349-F71E-87C9-5EE4-9BD6F0D4B0A8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92" creationId="{4E988AD6-56E5-E780-2CD9-C8C1E6DE5CD7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93" creationId="{2CE36577-1876-A61E-D2AB-4A7F693625C6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5" creationId="{8F66B7DA-0BB8-4635-9941-F93E55F46647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6" creationId="{ADBF79FD-56C4-D156-7145-67B0CF9EA108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7" creationId="{FC3AECBE-E94C-85E8-99D1-89E62026E6DD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8" creationId="{391156CE-1E15-8B8C-E8F2-EAA960989096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9" creationId="{02E4DCD4-E3C7-74FE-8BD5-661F49647C8A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2" creationId="{B4621D37-BE6C-9837-0947-7C17763C0948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3" creationId="{FE0244A6-4D67-682E-8623-3133FB083123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4" creationId="{3598D447-9E02-DDDD-47B5-261F3A3717DF}"/>
          </ac:spMkLst>
        </pc:spChg>
        <pc:spChg chg="mod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5" creationId="{D7FAD982-7BC0-FA76-4FE6-81A85A5FB83D}"/>
          </ac:spMkLst>
        </pc:spChg>
        <pc:grpChg chg="del mod">
          <ac:chgData name="정태원" userId="b83db6e7-9ffa-471f-b7f6-89d85b45c552" providerId="ADAL" clId="{34EBD596-7991-4277-9763-666E7BC5A74B}" dt="2024-04-09T08:32:12.233" v="4" actId="27803"/>
          <ac:grpSpMkLst>
            <pc:docMk/>
            <pc:sldMk cId="1272661059" sldId="304"/>
            <ac:grpSpMk id="7" creationId="{7EC97820-8DDD-29C9-2616-7528AF87C1C5}"/>
          </ac:grpSpMkLst>
        </pc:grpChg>
        <pc:grpChg chg="del mod">
          <ac:chgData name="정태원" userId="b83db6e7-9ffa-471f-b7f6-89d85b45c552" providerId="ADAL" clId="{34EBD596-7991-4277-9763-666E7BC5A74B}" dt="2024-04-09T08:32:17.314" v="5" actId="165"/>
          <ac:grpSpMkLst>
            <pc:docMk/>
            <pc:sldMk cId="1272661059" sldId="304"/>
            <ac:grpSpMk id="8" creationId="{F7B7307B-FFA7-6F89-8580-E854593EE644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12" creationId="{8ECB8DAE-B017-99F8-1542-82AA2E749968}"/>
          </ac:grpSpMkLst>
        </pc:grpChg>
        <pc:grpChg chg="del mod">
          <ac:chgData name="정태원" userId="b83db6e7-9ffa-471f-b7f6-89d85b45c552" providerId="ADAL" clId="{34EBD596-7991-4277-9763-666E7BC5A74B}" dt="2024-04-09T08:32:17.314" v="5" actId="165"/>
          <ac:grpSpMkLst>
            <pc:docMk/>
            <pc:sldMk cId="1272661059" sldId="304"/>
            <ac:grpSpMk id="39" creationId="{F4314291-9A19-E7D6-9481-5ECDAB39BA80}"/>
          </ac:grpSpMkLst>
        </pc:grpChg>
        <pc:grpChg chg="del mod topLvl">
          <ac:chgData name="정태원" userId="b83db6e7-9ffa-471f-b7f6-89d85b45c552" providerId="ADAL" clId="{34EBD596-7991-4277-9763-666E7BC5A74B}" dt="2024-04-09T08:32:37.121" v="9" actId="165"/>
          <ac:grpSpMkLst>
            <pc:docMk/>
            <pc:sldMk cId="1272661059" sldId="304"/>
            <ac:grpSpMk id="40" creationId="{35C74EF1-EAA0-965F-AD3D-01A7696FEA2A}"/>
          </ac:grpSpMkLst>
        </pc:grpChg>
        <pc:grpChg chg="del mod topLvl">
          <ac:chgData name="정태원" userId="b83db6e7-9ffa-471f-b7f6-89d85b45c552" providerId="ADAL" clId="{34EBD596-7991-4277-9763-666E7BC5A74B}" dt="2024-04-09T08:33:51.585" v="33" actId="165"/>
          <ac:grpSpMkLst>
            <pc:docMk/>
            <pc:sldMk cId="1272661059" sldId="304"/>
            <ac:grpSpMk id="49" creationId="{0F913E5A-1884-1DB6-5A83-6DE9BDDDADBB}"/>
          </ac:grpSpMkLst>
        </pc:grpChg>
        <pc:grpChg chg="add del mod topLvl">
          <ac:chgData name="정태원" userId="b83db6e7-9ffa-471f-b7f6-89d85b45c552" providerId="ADAL" clId="{34EBD596-7991-4277-9763-666E7BC5A74B}" dt="2024-04-09T08:34:08.643" v="40" actId="165"/>
          <ac:grpSpMkLst>
            <pc:docMk/>
            <pc:sldMk cId="1272661059" sldId="304"/>
            <ac:grpSpMk id="54" creationId="{78087F16-ED1C-E90F-E51E-A2CB9F31C999}"/>
          </ac:grpSpMkLst>
        </pc:grpChg>
        <pc:grpChg chg="del mod topLvl">
          <ac:chgData name="정태원" userId="b83db6e7-9ffa-471f-b7f6-89d85b45c552" providerId="ADAL" clId="{34EBD596-7991-4277-9763-666E7BC5A74B}" dt="2024-04-09T08:34:18.224" v="42" actId="165"/>
          <ac:grpSpMkLst>
            <pc:docMk/>
            <pc:sldMk cId="1272661059" sldId="304"/>
            <ac:grpSpMk id="55" creationId="{7FBEABD9-E8A9-DB22-4879-24DF1036C72F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62" creationId="{52E1DBA0-80AA-C0B2-3E73-AE49127BD5AC}"/>
          </ac:grpSpMkLst>
        </pc:grpChg>
        <pc:grpChg chg="del mod">
          <ac:chgData name="정태원" userId="b83db6e7-9ffa-471f-b7f6-89d85b45c552" providerId="ADAL" clId="{34EBD596-7991-4277-9763-666E7BC5A74B}" dt="2024-04-09T08:32:17.314" v="5" actId="165"/>
          <ac:grpSpMkLst>
            <pc:docMk/>
            <pc:sldMk cId="1272661059" sldId="304"/>
            <ac:grpSpMk id="69" creationId="{55094940-94AF-E2D2-81AE-2F1D8DF73292}"/>
          </ac:grpSpMkLst>
        </pc:grpChg>
        <pc:grpChg chg="del mod topLvl">
          <ac:chgData name="정태원" userId="b83db6e7-9ffa-471f-b7f6-89d85b45c552" providerId="ADAL" clId="{34EBD596-7991-4277-9763-666E7BC5A74B}" dt="2024-04-09T08:32:46.100" v="13" actId="165"/>
          <ac:grpSpMkLst>
            <pc:docMk/>
            <pc:sldMk cId="1272661059" sldId="304"/>
            <ac:grpSpMk id="70" creationId="{89869CF4-EFBA-038B-6FC5-ABA8580545E4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71" creationId="{3E3D4F64-F9CB-9EE9-F5EE-47418CA037FA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74" creationId="{BCDF56F3-C435-4BE3-9F66-3C3140128176}"/>
          </ac:grpSpMkLst>
        </pc:grpChg>
        <pc:grpChg chg="del mod topLvl">
          <ac:chgData name="정태원" userId="b83db6e7-9ffa-471f-b7f6-89d85b45c552" providerId="ADAL" clId="{34EBD596-7991-4277-9763-666E7BC5A74B}" dt="2024-04-09T08:32:37.121" v="9" actId="165"/>
          <ac:grpSpMkLst>
            <pc:docMk/>
            <pc:sldMk cId="1272661059" sldId="304"/>
            <ac:grpSpMk id="85" creationId="{36E6F932-8F7F-5F63-8F91-054C51694DAA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88" creationId="{689ABD92-B09F-3ABF-1F77-4FB0F89A42E6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94" creationId="{85A376AF-D4BC-33C0-80A1-300C6A50E4BF}"/>
          </ac:grpSpMkLst>
        </pc:grpChg>
        <pc:grpChg chg="del mod">
          <ac:chgData name="정태원" userId="b83db6e7-9ffa-471f-b7f6-89d85b45c552" providerId="ADAL" clId="{34EBD596-7991-4277-9763-666E7BC5A74B}" dt="2024-04-09T08:32:17.314" v="5" actId="165"/>
          <ac:grpSpMkLst>
            <pc:docMk/>
            <pc:sldMk cId="1272661059" sldId="304"/>
            <ac:grpSpMk id="100" creationId="{F55A5E44-1701-8DBD-FFC2-D68AEE86900F}"/>
          </ac:grpSpMkLst>
        </pc:grpChg>
        <pc:grpChg chg="del mod topLvl">
          <ac:chgData name="정태원" userId="b83db6e7-9ffa-471f-b7f6-89d85b45c552" providerId="ADAL" clId="{34EBD596-7991-4277-9763-666E7BC5A74B}" dt="2024-04-09T08:33:33.316" v="28" actId="165"/>
          <ac:grpSpMkLst>
            <pc:docMk/>
            <pc:sldMk cId="1272661059" sldId="304"/>
            <ac:grpSpMk id="101" creationId="{B5DA3BA4-A33D-AB1C-884E-8FCE1C20C01A}"/>
          </ac:grpSpMkLst>
        </pc:grpChg>
        <pc:grpChg chg="add mod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106" creationId="{47C10FAF-59AB-5310-2575-4F0B8EBD334F}"/>
          </ac:grpSpMkLst>
        </pc:grpChg>
        <pc:picChg chg="del mod">
          <ac:chgData name="정태원" userId="b83db6e7-9ffa-471f-b7f6-89d85b45c552" providerId="ADAL" clId="{34EBD596-7991-4277-9763-666E7BC5A74B}" dt="2024-04-09T08:32:12.233" v="4" actId="27803"/>
          <ac:picMkLst>
            <pc:docMk/>
            <pc:sldMk cId="1272661059" sldId="304"/>
            <ac:picMk id="25" creationId="{09D69E19-20A3-1242-C5C1-B61BD7AE2BD6}"/>
          </ac:picMkLst>
        </pc:picChg>
      </pc:sldChg>
    </pc:docChg>
  </pc:docChgLst>
  <pc:docChgLst>
    <pc:chgData name="이 정민" userId="0e3071ae-5971-45b7-b1b8-12fa5ed0d92e" providerId="ADAL" clId="{3A4FED82-DA56-4E66-8730-C3D0C3949D85}"/>
    <pc:docChg chg="undo custSel addSld delSld modSld addMainMaster modMainMaster addSection modSection">
      <pc:chgData name="이 정민" userId="0e3071ae-5971-45b7-b1b8-12fa5ed0d92e" providerId="ADAL" clId="{3A4FED82-DA56-4E66-8730-C3D0C3949D85}" dt="2024-04-09T00:17:56.828" v="1917" actId="207"/>
      <pc:docMkLst>
        <pc:docMk/>
      </pc:docMkLst>
      <pc:sldChg chg="modSp mod">
        <pc:chgData name="이 정민" userId="0e3071ae-5971-45b7-b1b8-12fa5ed0d92e" providerId="ADAL" clId="{3A4FED82-DA56-4E66-8730-C3D0C3949D85}" dt="2024-03-28T08:50:54.246" v="1899" actId="207"/>
        <pc:sldMkLst>
          <pc:docMk/>
          <pc:sldMk cId="306659767" sldId="259"/>
        </pc:sldMkLst>
        <pc:spChg chg="mod">
          <ac:chgData name="이 정민" userId="0e3071ae-5971-45b7-b1b8-12fa5ed0d92e" providerId="ADAL" clId="{3A4FED82-DA56-4E66-8730-C3D0C3949D85}" dt="2024-03-28T07:38:43.107" v="116" actId="207"/>
          <ac:spMkLst>
            <pc:docMk/>
            <pc:sldMk cId="306659767" sldId="259"/>
            <ac:spMk id="2" creationId="{C72704FC-3856-5ADE-5C27-09F4E56A65B4}"/>
          </ac:spMkLst>
        </pc:spChg>
        <pc:spChg chg="mod">
          <ac:chgData name="이 정민" userId="0e3071ae-5971-45b7-b1b8-12fa5ed0d92e" providerId="ADAL" clId="{3A4FED82-DA56-4E66-8730-C3D0C3949D85}" dt="2024-03-28T08:50:54.246" v="1899" actId="207"/>
          <ac:spMkLst>
            <pc:docMk/>
            <pc:sldMk cId="306659767" sldId="259"/>
            <ac:spMk id="6" creationId="{CAB52ABF-4304-9FA8-31F5-1EBEBF35F90A}"/>
          </ac:spMkLst>
        </pc:spChg>
        <pc:spChg chg="mod">
          <ac:chgData name="이 정민" userId="0e3071ae-5971-45b7-b1b8-12fa5ed0d92e" providerId="ADAL" clId="{3A4FED82-DA56-4E66-8730-C3D0C3949D85}" dt="2024-03-28T07:42:22.659" v="305" actId="20577"/>
          <ac:spMkLst>
            <pc:docMk/>
            <pc:sldMk cId="306659767" sldId="259"/>
            <ac:spMk id="37" creationId="{388BA0D0-AA62-0B09-0AC1-68DFE29DBC8A}"/>
          </ac:spMkLst>
        </pc:spChg>
        <pc:spChg chg="mod">
          <ac:chgData name="이 정민" userId="0e3071ae-5971-45b7-b1b8-12fa5ed0d92e" providerId="ADAL" clId="{3A4FED82-DA56-4E66-8730-C3D0C3949D85}" dt="2024-03-28T07:42:41.129" v="332"/>
          <ac:spMkLst>
            <pc:docMk/>
            <pc:sldMk cId="306659767" sldId="259"/>
            <ac:spMk id="42" creationId="{DE9C275A-C891-A1B9-5314-28D5139A6F78}"/>
          </ac:spMkLst>
        </pc:spChg>
        <pc:spChg chg="mod">
          <ac:chgData name="이 정민" userId="0e3071ae-5971-45b7-b1b8-12fa5ed0d92e" providerId="ADAL" clId="{3A4FED82-DA56-4E66-8730-C3D0C3949D85}" dt="2024-03-28T07:42:39.834" v="331"/>
          <ac:spMkLst>
            <pc:docMk/>
            <pc:sldMk cId="306659767" sldId="259"/>
            <ac:spMk id="43" creationId="{E6C42EB1-55C7-BA2F-4732-4297E48A9288}"/>
          </ac:spMkLst>
        </pc:spChg>
        <pc:spChg chg="mod">
          <ac:chgData name="이 정민" userId="0e3071ae-5971-45b7-b1b8-12fa5ed0d92e" providerId="ADAL" clId="{3A4FED82-DA56-4E66-8730-C3D0C3949D85}" dt="2024-03-28T08:50:54.246" v="1899" actId="207"/>
          <ac:spMkLst>
            <pc:docMk/>
            <pc:sldMk cId="306659767" sldId="259"/>
            <ac:spMk id="50" creationId="{9C16C62A-2325-3F2B-FC56-8D42371C708E}"/>
          </ac:spMkLst>
        </pc:spChg>
        <pc:spChg chg="mod">
          <ac:chgData name="이 정민" userId="0e3071ae-5971-45b7-b1b8-12fa5ed0d92e" providerId="ADAL" clId="{3A4FED82-DA56-4E66-8730-C3D0C3949D85}" dt="2024-03-28T07:43:12.276" v="366" actId="1035"/>
          <ac:spMkLst>
            <pc:docMk/>
            <pc:sldMk cId="306659767" sldId="259"/>
            <ac:spMk id="51" creationId="{6C874549-E8AA-6866-1DD0-4BF604D8EBB6}"/>
          </ac:spMkLst>
        </pc:spChg>
        <pc:spChg chg="mod">
          <ac:chgData name="이 정민" userId="0e3071ae-5971-45b7-b1b8-12fa5ed0d92e" providerId="ADAL" clId="{3A4FED82-DA56-4E66-8730-C3D0C3949D85}" dt="2024-03-28T07:43:12.276" v="366" actId="1035"/>
          <ac:spMkLst>
            <pc:docMk/>
            <pc:sldMk cId="306659767" sldId="259"/>
            <ac:spMk id="54" creationId="{0D03BF77-A1D1-5679-BB7D-52ED905682A7}"/>
          </ac:spMkLst>
        </pc:spChg>
        <pc:spChg chg="mod">
          <ac:chgData name="이 정민" userId="0e3071ae-5971-45b7-b1b8-12fa5ed0d92e" providerId="ADAL" clId="{3A4FED82-DA56-4E66-8730-C3D0C3949D85}" dt="2024-03-28T08:50:54.246" v="1899" actId="207"/>
          <ac:spMkLst>
            <pc:docMk/>
            <pc:sldMk cId="306659767" sldId="259"/>
            <ac:spMk id="55" creationId="{868C8313-F28F-C275-B71B-D4A3CB0C241C}"/>
          </ac:spMkLst>
        </pc:spChg>
        <pc:spChg chg="mod">
          <ac:chgData name="이 정민" userId="0e3071ae-5971-45b7-b1b8-12fa5ed0d92e" providerId="ADAL" clId="{3A4FED82-DA56-4E66-8730-C3D0C3949D85}" dt="2024-03-28T07:42:25.278" v="307"/>
          <ac:spMkLst>
            <pc:docMk/>
            <pc:sldMk cId="306659767" sldId="259"/>
            <ac:spMk id="63" creationId="{45141720-A2F0-9558-7DFA-4F7E532CD80D}"/>
          </ac:spMkLst>
        </pc:spChg>
        <pc:spChg chg="mod">
          <ac:chgData name="이 정민" userId="0e3071ae-5971-45b7-b1b8-12fa5ed0d92e" providerId="ADAL" clId="{3A4FED82-DA56-4E66-8730-C3D0C3949D85}" dt="2024-03-28T07:42:38.796" v="330" actId="207"/>
          <ac:spMkLst>
            <pc:docMk/>
            <pc:sldMk cId="306659767" sldId="259"/>
            <ac:spMk id="68" creationId="{992C030F-41C5-7FF0-47D0-2374116E486C}"/>
          </ac:spMkLst>
        </pc:spChg>
        <pc:spChg chg="mod">
          <ac:chgData name="이 정민" userId="0e3071ae-5971-45b7-b1b8-12fa5ed0d92e" providerId="ADAL" clId="{3A4FED82-DA56-4E66-8730-C3D0C3949D85}" dt="2024-03-28T07:42:36.833" v="329" actId="207"/>
          <ac:spMkLst>
            <pc:docMk/>
            <pc:sldMk cId="306659767" sldId="259"/>
            <ac:spMk id="70" creationId="{DDEFF427-B314-FFA2-213A-1DE515EAADBF}"/>
          </ac:spMkLst>
        </pc:spChg>
        <pc:spChg chg="mod">
          <ac:chgData name="이 정민" userId="0e3071ae-5971-45b7-b1b8-12fa5ed0d92e" providerId="ADAL" clId="{3A4FED82-DA56-4E66-8730-C3D0C3949D85}" dt="2024-03-28T07:42:29.447" v="316" actId="1035"/>
          <ac:spMkLst>
            <pc:docMk/>
            <pc:sldMk cId="306659767" sldId="259"/>
            <ac:spMk id="71" creationId="{13ACFCF9-CDEB-373F-62C2-32D89137546E}"/>
          </ac:spMkLst>
        </pc:spChg>
        <pc:spChg chg="mod">
          <ac:chgData name="이 정민" userId="0e3071ae-5971-45b7-b1b8-12fa5ed0d92e" providerId="ADAL" clId="{3A4FED82-DA56-4E66-8730-C3D0C3949D85}" dt="2024-03-28T07:42:33.881" v="326" actId="20577"/>
          <ac:spMkLst>
            <pc:docMk/>
            <pc:sldMk cId="306659767" sldId="259"/>
            <ac:spMk id="72" creationId="{B996DEA4-3094-1D66-522F-BBF18E76BD16}"/>
          </ac:spMkLst>
        </pc:spChg>
        <pc:spChg chg="mod">
          <ac:chgData name="이 정민" userId="0e3071ae-5971-45b7-b1b8-12fa5ed0d92e" providerId="ADAL" clId="{3A4FED82-DA56-4E66-8730-C3D0C3949D85}" dt="2024-03-28T07:42:29.447" v="316" actId="1035"/>
          <ac:spMkLst>
            <pc:docMk/>
            <pc:sldMk cId="306659767" sldId="259"/>
            <ac:spMk id="78" creationId="{51B93897-22A1-5CCD-B47B-A8A308230078}"/>
          </ac:spMkLst>
        </pc:spChg>
        <pc:grpChg chg="mod">
          <ac:chgData name="이 정민" userId="0e3071ae-5971-45b7-b1b8-12fa5ed0d92e" providerId="ADAL" clId="{3A4FED82-DA56-4E66-8730-C3D0C3949D85}" dt="2024-03-28T07:42:29.447" v="316" actId="1035"/>
          <ac:grpSpMkLst>
            <pc:docMk/>
            <pc:sldMk cId="306659767" sldId="259"/>
            <ac:grpSpMk id="74" creationId="{8A0A855D-611C-0FB5-66FB-E2A56371E6F0}"/>
          </ac:grpSpMkLst>
        </pc:grpChg>
        <pc:grpChg chg="mod">
          <ac:chgData name="이 정민" userId="0e3071ae-5971-45b7-b1b8-12fa5ed0d92e" providerId="ADAL" clId="{3A4FED82-DA56-4E66-8730-C3D0C3949D85}" dt="2024-03-28T07:42:29.447" v="316" actId="1035"/>
          <ac:grpSpMkLst>
            <pc:docMk/>
            <pc:sldMk cId="306659767" sldId="259"/>
            <ac:grpSpMk id="75" creationId="{78810970-8FDE-3908-E01D-85149BB9DC71}"/>
          </ac:grpSpMkLst>
        </pc:grpChg>
        <pc:cxnChg chg="mod">
          <ac:chgData name="이 정민" userId="0e3071ae-5971-45b7-b1b8-12fa5ed0d92e" providerId="ADAL" clId="{3A4FED82-DA56-4E66-8730-C3D0C3949D85}" dt="2024-03-28T08:37:40.350" v="1855" actId="692"/>
          <ac:cxnSpMkLst>
            <pc:docMk/>
            <pc:sldMk cId="306659767" sldId="259"/>
            <ac:cxnSpMk id="83" creationId="{3F7A8465-F6EB-35A9-23D2-A726ED4A80A1}"/>
          </ac:cxnSpMkLst>
        </pc:cxnChg>
      </pc:sldChg>
      <pc:sldChg chg="addSp delSp modSp mod setBg">
        <pc:chgData name="이 정민" userId="0e3071ae-5971-45b7-b1b8-12fa5ed0d92e" providerId="ADAL" clId="{3A4FED82-DA56-4E66-8730-C3D0C3949D85}" dt="2024-03-28T08:50:50.496" v="1898" actId="207"/>
        <pc:sldMkLst>
          <pc:docMk/>
          <pc:sldMk cId="1109768822" sldId="260"/>
        </pc:sldMkLst>
        <pc:spChg chg="mod">
          <ac:chgData name="이 정민" userId="0e3071ae-5971-45b7-b1b8-12fa5ed0d92e" providerId="ADAL" clId="{3A4FED82-DA56-4E66-8730-C3D0C3949D85}" dt="2024-03-28T08:50:50.496" v="1898" actId="207"/>
          <ac:spMkLst>
            <pc:docMk/>
            <pc:sldMk cId="1109768822" sldId="260"/>
            <ac:spMk id="6" creationId="{30DD18D5-78F2-DD95-3BE2-BE9EB3026BAB}"/>
          </ac:spMkLst>
        </pc:spChg>
        <pc:spChg chg="mod">
          <ac:chgData name="이 정민" userId="0e3071ae-5971-45b7-b1b8-12fa5ed0d92e" providerId="ADAL" clId="{3A4FED82-DA56-4E66-8730-C3D0C3949D85}" dt="2024-03-28T08:50:50.496" v="1898" actId="207"/>
          <ac:spMkLst>
            <pc:docMk/>
            <pc:sldMk cId="1109768822" sldId="260"/>
            <ac:spMk id="7" creationId="{86089874-03BF-F264-3EB4-F677E07D4FE7}"/>
          </ac:spMkLst>
        </pc:spChg>
        <pc:spChg chg="mod">
          <ac:chgData name="이 정민" userId="0e3071ae-5971-45b7-b1b8-12fa5ed0d92e" providerId="ADAL" clId="{3A4FED82-DA56-4E66-8730-C3D0C3949D85}" dt="2024-03-28T07:36:21.725" v="83" actId="120"/>
          <ac:spMkLst>
            <pc:docMk/>
            <pc:sldMk cId="1109768822" sldId="260"/>
            <ac:spMk id="13" creationId="{5EDDCC63-693D-2F09-82D4-D7A001E03019}"/>
          </ac:spMkLst>
        </pc:spChg>
        <pc:spChg chg="mod">
          <ac:chgData name="이 정민" userId="0e3071ae-5971-45b7-b1b8-12fa5ed0d92e" providerId="ADAL" clId="{3A4FED82-DA56-4E66-8730-C3D0C3949D85}" dt="2024-03-28T07:45:06.366" v="478" actId="20577"/>
          <ac:spMkLst>
            <pc:docMk/>
            <pc:sldMk cId="1109768822" sldId="260"/>
            <ac:spMk id="20" creationId="{0A195DF0-C0C0-0B6B-E3D7-860FCF1D055A}"/>
          </ac:spMkLst>
        </pc:spChg>
        <pc:spChg chg="mod">
          <ac:chgData name="이 정민" userId="0e3071ae-5971-45b7-b1b8-12fa5ed0d92e" providerId="ADAL" clId="{3A4FED82-DA56-4E66-8730-C3D0C3949D85}" dt="2024-03-28T07:45:08.345" v="479"/>
          <ac:spMkLst>
            <pc:docMk/>
            <pc:sldMk cId="1109768822" sldId="260"/>
            <ac:spMk id="32" creationId="{1BC4CA8C-96E9-E341-C4DF-D4FFB039155E}"/>
          </ac:spMkLst>
        </pc:spChg>
        <pc:spChg chg="mod">
          <ac:chgData name="이 정민" userId="0e3071ae-5971-45b7-b1b8-12fa5ed0d92e" providerId="ADAL" clId="{3A4FED82-DA56-4E66-8730-C3D0C3949D85}" dt="2024-03-28T07:44:33.915" v="411" actId="20577"/>
          <ac:spMkLst>
            <pc:docMk/>
            <pc:sldMk cId="1109768822" sldId="260"/>
            <ac:spMk id="33" creationId="{080575DD-A358-F3ED-CD37-F0E2FE13463F}"/>
          </ac:spMkLst>
        </pc:spChg>
        <pc:spChg chg="mod">
          <ac:chgData name="이 정민" userId="0e3071ae-5971-45b7-b1b8-12fa5ed0d92e" providerId="ADAL" clId="{3A4FED82-DA56-4E66-8730-C3D0C3949D85}" dt="2024-03-28T07:44:53.423" v="420" actId="12788"/>
          <ac:spMkLst>
            <pc:docMk/>
            <pc:sldMk cId="1109768822" sldId="260"/>
            <ac:spMk id="34" creationId="{D4055CD2-1C46-AB35-2A1F-F67E675A9FC6}"/>
          </ac:spMkLst>
        </pc:spChg>
        <pc:spChg chg="mod">
          <ac:chgData name="이 정민" userId="0e3071ae-5971-45b7-b1b8-12fa5ed0d92e" providerId="ADAL" clId="{3A4FED82-DA56-4E66-8730-C3D0C3949D85}" dt="2024-03-28T07:44:57.600" v="422" actId="12788"/>
          <ac:spMkLst>
            <pc:docMk/>
            <pc:sldMk cId="1109768822" sldId="260"/>
            <ac:spMk id="41" creationId="{9AE7C5AF-38BE-6E81-B624-780F83EFF9AB}"/>
          </ac:spMkLst>
        </pc:spChg>
        <pc:picChg chg="add mod ord">
          <ac:chgData name="이 정민" userId="0e3071ae-5971-45b7-b1b8-12fa5ed0d92e" providerId="ADAL" clId="{3A4FED82-DA56-4E66-8730-C3D0C3949D85}" dt="2024-03-28T07:45:13.234" v="480" actId="1038"/>
          <ac:picMkLst>
            <pc:docMk/>
            <pc:sldMk cId="1109768822" sldId="260"/>
            <ac:picMk id="5" creationId="{53AAA31F-D1AB-5F8D-AA95-835E47F93DF2}"/>
          </ac:picMkLst>
        </pc:picChg>
        <pc:picChg chg="del">
          <ac:chgData name="이 정민" userId="0e3071ae-5971-45b7-b1b8-12fa5ed0d92e" providerId="ADAL" clId="{3A4FED82-DA56-4E66-8730-C3D0C3949D85}" dt="2024-03-28T07:43:52.388" v="367" actId="478"/>
          <ac:picMkLst>
            <pc:docMk/>
            <pc:sldMk cId="1109768822" sldId="260"/>
            <ac:picMk id="1026" creationId="{18B4FCBA-D9E0-F454-2031-4D7A8D228187}"/>
          </ac:picMkLst>
        </pc:picChg>
      </pc:sldChg>
      <pc:sldChg chg="addSp delSp modSp mod">
        <pc:chgData name="이 정민" userId="0e3071ae-5971-45b7-b1b8-12fa5ed0d92e" providerId="ADAL" clId="{3A4FED82-DA56-4E66-8730-C3D0C3949D85}" dt="2024-03-28T08:38:03.993" v="1860" actId="692"/>
        <pc:sldMkLst>
          <pc:docMk/>
          <pc:sldMk cId="3247239874" sldId="261"/>
        </pc:sldMkLst>
        <pc:spChg chg="add del mod">
          <ac:chgData name="이 정민" userId="0e3071ae-5971-45b7-b1b8-12fa5ed0d92e" providerId="ADAL" clId="{3A4FED82-DA56-4E66-8730-C3D0C3949D85}" dt="2024-03-28T07:35:07.073" v="55" actId="478"/>
          <ac:spMkLst>
            <pc:docMk/>
            <pc:sldMk cId="3247239874" sldId="261"/>
            <ac:spMk id="3" creationId="{E79AB777-CB1B-2604-4319-1B9FFB5957F8}"/>
          </ac:spMkLst>
        </pc:spChg>
        <pc:spChg chg="add del mod">
          <ac:chgData name="이 정민" userId="0e3071ae-5971-45b7-b1b8-12fa5ed0d92e" providerId="ADAL" clId="{3A4FED82-DA56-4E66-8730-C3D0C3949D85}" dt="2024-03-28T07:35:07.073" v="55" actId="478"/>
          <ac:spMkLst>
            <pc:docMk/>
            <pc:sldMk cId="3247239874" sldId="261"/>
            <ac:spMk id="4" creationId="{B9723801-4120-4ED6-A6B4-C4317C276F72}"/>
          </ac:spMkLst>
        </pc:spChg>
        <pc:spChg chg="add mod">
          <ac:chgData name="이 정민" userId="0e3071ae-5971-45b7-b1b8-12fa5ed0d92e" providerId="ADAL" clId="{3A4FED82-DA56-4E66-8730-C3D0C3949D85}" dt="2024-03-28T07:35:07.326" v="56"/>
          <ac:spMkLst>
            <pc:docMk/>
            <pc:sldMk cId="3247239874" sldId="261"/>
            <ac:spMk id="6" creationId="{D4DF5BA1-820F-3C11-490F-FC45503F8704}"/>
          </ac:spMkLst>
        </pc:spChg>
        <pc:spChg chg="del">
          <ac:chgData name="이 정민" userId="0e3071ae-5971-45b7-b1b8-12fa5ed0d92e" providerId="ADAL" clId="{3A4FED82-DA56-4E66-8730-C3D0C3949D85}" dt="2024-03-28T07:34:03.817" v="16" actId="478"/>
          <ac:spMkLst>
            <pc:docMk/>
            <pc:sldMk cId="3247239874" sldId="261"/>
            <ac:spMk id="8" creationId="{95D14672-3B99-BB29-DEFB-51ADE339C907}"/>
          </ac:spMkLst>
        </pc:spChg>
        <pc:spChg chg="del">
          <ac:chgData name="이 정민" userId="0e3071ae-5971-45b7-b1b8-12fa5ed0d92e" providerId="ADAL" clId="{3A4FED82-DA56-4E66-8730-C3D0C3949D85}" dt="2024-03-28T07:34:03.817" v="16" actId="478"/>
          <ac:spMkLst>
            <pc:docMk/>
            <pc:sldMk cId="3247239874" sldId="261"/>
            <ac:spMk id="9" creationId="{E720B569-9AA1-56EC-CFB7-EBF8FD13859B}"/>
          </ac:spMkLst>
        </pc:spChg>
        <pc:spChg chg="del">
          <ac:chgData name="이 정민" userId="0e3071ae-5971-45b7-b1b8-12fa5ed0d92e" providerId="ADAL" clId="{3A4FED82-DA56-4E66-8730-C3D0C3949D85}" dt="2024-03-28T07:35:07.073" v="55" actId="478"/>
          <ac:spMkLst>
            <pc:docMk/>
            <pc:sldMk cId="3247239874" sldId="261"/>
            <ac:spMk id="10" creationId="{F7B31562-AAC3-4CFE-FFC3-D78D1C025EA4}"/>
          </ac:spMkLst>
        </pc:spChg>
        <pc:spChg chg="add mod">
          <ac:chgData name="이 정민" userId="0e3071ae-5971-45b7-b1b8-12fa5ed0d92e" providerId="ADAL" clId="{3A4FED82-DA56-4E66-8730-C3D0C3949D85}" dt="2024-03-28T07:35:07.326" v="56"/>
          <ac:spMkLst>
            <pc:docMk/>
            <pc:sldMk cId="3247239874" sldId="261"/>
            <ac:spMk id="11" creationId="{1DD7B7A2-1CA8-9ABD-B85E-3626155B5C85}"/>
          </ac:spMkLst>
        </pc:spChg>
        <pc:spChg chg="add mod">
          <ac:chgData name="이 정민" userId="0e3071ae-5971-45b7-b1b8-12fa5ed0d92e" providerId="ADAL" clId="{3A4FED82-DA56-4E66-8730-C3D0C3949D85}" dt="2024-03-28T08:38:02.012" v="1859" actId="207"/>
          <ac:spMkLst>
            <pc:docMk/>
            <pc:sldMk cId="3247239874" sldId="261"/>
            <ac:spMk id="12" creationId="{5B30303A-0B82-9178-3D59-D487D086E6AB}"/>
          </ac:spMkLst>
        </pc:spChg>
        <pc:spChg chg="add mod">
          <ac:chgData name="이 정민" userId="0e3071ae-5971-45b7-b1b8-12fa5ed0d92e" providerId="ADAL" clId="{3A4FED82-DA56-4E66-8730-C3D0C3949D85}" dt="2024-03-28T07:35:07.326" v="56"/>
          <ac:spMkLst>
            <pc:docMk/>
            <pc:sldMk cId="3247239874" sldId="261"/>
            <ac:spMk id="13" creationId="{2AF8C93F-380C-7BA2-DF78-4889C8D08AA2}"/>
          </ac:spMkLst>
        </pc:spChg>
        <pc:spChg chg="mod">
          <ac:chgData name="이 정민" userId="0e3071ae-5971-45b7-b1b8-12fa5ed0d92e" providerId="ADAL" clId="{3A4FED82-DA56-4E66-8730-C3D0C3949D85}" dt="2024-03-28T08:37:59.179" v="1858" actId="207"/>
          <ac:spMkLst>
            <pc:docMk/>
            <pc:sldMk cId="3247239874" sldId="261"/>
            <ac:spMk id="14" creationId="{8A2E4AB4-49E4-7DB3-B45C-A831D05CC7AF}"/>
          </ac:spMkLst>
        </pc:spChg>
        <pc:spChg chg="del">
          <ac:chgData name="이 정민" userId="0e3071ae-5971-45b7-b1b8-12fa5ed0d92e" providerId="ADAL" clId="{3A4FED82-DA56-4E66-8730-C3D0C3949D85}" dt="2024-03-28T07:35:07.073" v="55" actId="478"/>
          <ac:spMkLst>
            <pc:docMk/>
            <pc:sldMk cId="3247239874" sldId="261"/>
            <ac:spMk id="18" creationId="{DD914F89-FB4A-EBF8-8302-04B9E57364CC}"/>
          </ac:spMkLst>
        </pc:spChg>
        <pc:spChg chg="mod">
          <ac:chgData name="이 정민" userId="0e3071ae-5971-45b7-b1b8-12fa5ed0d92e" providerId="ADAL" clId="{3A4FED82-DA56-4E66-8730-C3D0C3949D85}" dt="2024-03-28T07:45:59.362" v="636" actId="20577"/>
          <ac:spMkLst>
            <pc:docMk/>
            <pc:sldMk cId="3247239874" sldId="261"/>
            <ac:spMk id="30" creationId="{B6DE7415-3592-6672-78C7-3F5E198ECD3F}"/>
          </ac:spMkLst>
        </pc:spChg>
        <pc:spChg chg="mod">
          <ac:chgData name="이 정민" userId="0e3071ae-5971-45b7-b1b8-12fa5ed0d92e" providerId="ADAL" clId="{3A4FED82-DA56-4E66-8730-C3D0C3949D85}" dt="2024-03-28T07:46:02.416" v="643" actId="20577"/>
          <ac:spMkLst>
            <pc:docMk/>
            <pc:sldMk cId="3247239874" sldId="261"/>
            <ac:spMk id="31" creationId="{E012389A-D3FF-ADBE-A731-A2F8D00D881D}"/>
          </ac:spMkLst>
        </pc:spChg>
        <pc:spChg chg="mod">
          <ac:chgData name="이 정민" userId="0e3071ae-5971-45b7-b1b8-12fa5ed0d92e" providerId="ADAL" clId="{3A4FED82-DA56-4E66-8730-C3D0C3949D85}" dt="2024-03-28T07:46:05.015" v="650" actId="20577"/>
          <ac:spMkLst>
            <pc:docMk/>
            <pc:sldMk cId="3247239874" sldId="261"/>
            <ac:spMk id="32" creationId="{B1B2820B-09A9-A2F2-9F9E-E5BE1FB2E18B}"/>
          </ac:spMkLst>
        </pc:spChg>
        <pc:spChg chg="mod">
          <ac:chgData name="이 정민" userId="0e3071ae-5971-45b7-b1b8-12fa5ed0d92e" providerId="ADAL" clId="{3A4FED82-DA56-4E66-8730-C3D0C3949D85}" dt="2024-03-28T07:46:07.506" v="657" actId="20577"/>
          <ac:spMkLst>
            <pc:docMk/>
            <pc:sldMk cId="3247239874" sldId="261"/>
            <ac:spMk id="33" creationId="{F990241F-C1C2-8712-DF50-8F0F5E2FD660}"/>
          </ac:spMkLst>
        </pc:spChg>
        <pc:spChg chg="add del mod">
          <ac:chgData name="이 정민" userId="0e3071ae-5971-45b7-b1b8-12fa5ed0d92e" providerId="ADAL" clId="{3A4FED82-DA56-4E66-8730-C3D0C3949D85}" dt="2024-03-28T07:57:13.553" v="1205"/>
          <ac:spMkLst>
            <pc:docMk/>
            <pc:sldMk cId="3247239874" sldId="261"/>
            <ac:spMk id="35" creationId="{B12A37D3-F48E-1E74-384D-0B1CB0A7C092}"/>
          </ac:spMkLst>
        </pc:spChg>
        <pc:spChg chg="add del mod">
          <ac:chgData name="이 정민" userId="0e3071ae-5971-45b7-b1b8-12fa5ed0d92e" providerId="ADAL" clId="{3A4FED82-DA56-4E66-8730-C3D0C3949D85}" dt="2024-03-28T07:57:34.712" v="1219"/>
          <ac:spMkLst>
            <pc:docMk/>
            <pc:sldMk cId="3247239874" sldId="261"/>
            <ac:spMk id="37" creationId="{E9A15932-EF5E-86D6-A5FC-B3B047318FB4}"/>
          </ac:spMkLst>
        </pc:spChg>
        <pc:spChg chg="add del mod">
          <ac:chgData name="이 정민" userId="0e3071ae-5971-45b7-b1b8-12fa5ed0d92e" providerId="ADAL" clId="{3A4FED82-DA56-4E66-8730-C3D0C3949D85}" dt="2024-03-28T07:58:07.591" v="1234"/>
          <ac:spMkLst>
            <pc:docMk/>
            <pc:sldMk cId="3247239874" sldId="261"/>
            <ac:spMk id="39" creationId="{64841869-A228-97CB-33D2-ED35443F0B19}"/>
          </ac:spMkLst>
        </pc:spChg>
        <pc:spChg chg="add del mod">
          <ac:chgData name="이 정민" userId="0e3071ae-5971-45b7-b1b8-12fa5ed0d92e" providerId="ADAL" clId="{3A4FED82-DA56-4E66-8730-C3D0C3949D85}" dt="2024-03-28T07:58:32.484" v="1249"/>
          <ac:spMkLst>
            <pc:docMk/>
            <pc:sldMk cId="3247239874" sldId="261"/>
            <ac:spMk id="40" creationId="{1145943D-C59F-41EC-13FB-D788DC56D1EA}"/>
          </ac:spMkLst>
        </pc:spChg>
        <pc:picChg chg="del">
          <ac:chgData name="이 정민" userId="0e3071ae-5971-45b7-b1b8-12fa5ed0d92e" providerId="ADAL" clId="{3A4FED82-DA56-4E66-8730-C3D0C3949D85}" dt="2024-03-28T07:46:10.887" v="658" actId="478"/>
          <ac:picMkLst>
            <pc:docMk/>
            <pc:sldMk cId="3247239874" sldId="261"/>
            <ac:picMk id="16" creationId="{3B07301C-733F-C1ED-665C-D218B3517A7F}"/>
          </ac:picMkLst>
        </pc:picChg>
        <pc:picChg chg="del">
          <ac:chgData name="이 정민" userId="0e3071ae-5971-45b7-b1b8-12fa5ed0d92e" providerId="ADAL" clId="{3A4FED82-DA56-4E66-8730-C3D0C3949D85}" dt="2024-03-28T07:46:10.887" v="658" actId="478"/>
          <ac:picMkLst>
            <pc:docMk/>
            <pc:sldMk cId="3247239874" sldId="261"/>
            <ac:picMk id="19" creationId="{06A567A2-4E93-21C8-A32F-3D9B6889695A}"/>
          </ac:picMkLst>
        </pc:picChg>
        <pc:picChg chg="add del mod">
          <ac:chgData name="이 정민" userId="0e3071ae-5971-45b7-b1b8-12fa5ed0d92e" providerId="ADAL" clId="{3A4FED82-DA56-4E66-8730-C3D0C3949D85}" dt="2024-03-28T07:57:13.553" v="1205"/>
          <ac:picMkLst>
            <pc:docMk/>
            <pc:sldMk cId="3247239874" sldId="261"/>
            <ac:picMk id="20" creationId="{0C5640CD-6EFE-C4B3-3281-CF0D63247471}"/>
          </ac:picMkLst>
        </pc:picChg>
        <pc:picChg chg="del">
          <ac:chgData name="이 정민" userId="0e3071ae-5971-45b7-b1b8-12fa5ed0d92e" providerId="ADAL" clId="{3A4FED82-DA56-4E66-8730-C3D0C3949D85}" dt="2024-03-28T07:46:10.887" v="658" actId="478"/>
          <ac:picMkLst>
            <pc:docMk/>
            <pc:sldMk cId="3247239874" sldId="261"/>
            <ac:picMk id="21" creationId="{FAC3E918-B422-ED48-B7F9-9391155DDB85}"/>
          </ac:picMkLst>
        </pc:picChg>
        <pc:picChg chg="add del mod">
          <ac:chgData name="이 정민" userId="0e3071ae-5971-45b7-b1b8-12fa5ed0d92e" providerId="ADAL" clId="{3A4FED82-DA56-4E66-8730-C3D0C3949D85}" dt="2024-03-28T07:57:34.712" v="1219"/>
          <ac:picMkLst>
            <pc:docMk/>
            <pc:sldMk cId="3247239874" sldId="261"/>
            <ac:picMk id="25" creationId="{08299CB6-3C42-0285-6742-2317D0A2B7B8}"/>
          </ac:picMkLst>
        </pc:picChg>
        <pc:picChg chg="add del mod">
          <ac:chgData name="이 정민" userId="0e3071ae-5971-45b7-b1b8-12fa5ed0d92e" providerId="ADAL" clId="{3A4FED82-DA56-4E66-8730-C3D0C3949D85}" dt="2024-03-28T07:58:07.591" v="1234"/>
          <ac:picMkLst>
            <pc:docMk/>
            <pc:sldMk cId="3247239874" sldId="261"/>
            <ac:picMk id="27" creationId="{57932EC3-74A7-F5B0-3303-0A364BE5FD58}"/>
          </ac:picMkLst>
        </pc:picChg>
        <pc:picChg chg="add del mod">
          <ac:chgData name="이 정민" userId="0e3071ae-5971-45b7-b1b8-12fa5ed0d92e" providerId="ADAL" clId="{3A4FED82-DA56-4E66-8730-C3D0C3949D85}" dt="2024-03-28T07:58:32.484" v="1249"/>
          <ac:picMkLst>
            <pc:docMk/>
            <pc:sldMk cId="3247239874" sldId="261"/>
            <ac:picMk id="29" creationId="{DDEA344E-BBA2-89B4-C019-709806C3B46E}"/>
          </ac:picMkLst>
        </pc:picChg>
        <pc:picChg chg="mod">
          <ac:chgData name="이 정민" userId="0e3071ae-5971-45b7-b1b8-12fa5ed0d92e" providerId="ADAL" clId="{3A4FED82-DA56-4E66-8730-C3D0C3949D85}" dt="2024-03-28T07:57:12.433" v="1204"/>
          <ac:picMkLst>
            <pc:docMk/>
            <pc:sldMk cId="3247239874" sldId="261"/>
            <ac:picMk id="41" creationId="{C440A77C-CD62-0D06-5F09-C5902882466C}"/>
          </ac:picMkLst>
        </pc:picChg>
        <pc:picChg chg="mod ord">
          <ac:chgData name="이 정민" userId="0e3071ae-5971-45b7-b1b8-12fa5ed0d92e" providerId="ADAL" clId="{3A4FED82-DA56-4E66-8730-C3D0C3949D85}" dt="2024-03-28T07:57:16.329" v="1206" actId="167"/>
          <ac:picMkLst>
            <pc:docMk/>
            <pc:sldMk cId="3247239874" sldId="261"/>
            <ac:picMk id="45" creationId="{6B8E3BE3-E421-4123-9D2C-9B6E4D71D3A0}"/>
          </ac:picMkLst>
        </pc:picChg>
        <pc:picChg chg="mod ord">
          <ac:chgData name="이 정민" userId="0e3071ae-5971-45b7-b1b8-12fa5ed0d92e" providerId="ADAL" clId="{3A4FED82-DA56-4E66-8730-C3D0C3949D85}" dt="2024-03-28T07:57:45.324" v="1222" actId="29295"/>
          <ac:picMkLst>
            <pc:docMk/>
            <pc:sldMk cId="3247239874" sldId="261"/>
            <ac:picMk id="46" creationId="{17F33303-E377-62CD-27F6-9D5AD05F80D9}"/>
          </ac:picMkLst>
        </pc:picChg>
        <pc:picChg chg="mod ord">
          <ac:chgData name="이 정민" userId="0e3071ae-5971-45b7-b1b8-12fa5ed0d92e" providerId="ADAL" clId="{3A4FED82-DA56-4E66-8730-C3D0C3949D85}" dt="2024-03-28T07:58:16.522" v="1237" actId="29295"/>
          <ac:picMkLst>
            <pc:docMk/>
            <pc:sldMk cId="3247239874" sldId="261"/>
            <ac:picMk id="47" creationId="{FB15C258-46A4-2F6A-BB8C-F298097D3EFF}"/>
          </ac:picMkLst>
        </pc:picChg>
        <pc:picChg chg="mod ord">
          <ac:chgData name="이 정민" userId="0e3071ae-5971-45b7-b1b8-12fa5ed0d92e" providerId="ADAL" clId="{3A4FED82-DA56-4E66-8730-C3D0C3949D85}" dt="2024-03-28T07:58:36.943" v="1252" actId="29295"/>
          <ac:picMkLst>
            <pc:docMk/>
            <pc:sldMk cId="3247239874" sldId="261"/>
            <ac:picMk id="48" creationId="{305FA26D-F6E9-802E-8B00-5A4545695CB2}"/>
          </ac:picMkLst>
        </pc:picChg>
        <pc:picChg chg="del">
          <ac:chgData name="이 정민" userId="0e3071ae-5971-45b7-b1b8-12fa5ed0d92e" providerId="ADAL" clId="{3A4FED82-DA56-4E66-8730-C3D0C3949D85}" dt="2024-03-28T07:46:10.887" v="658" actId="478"/>
          <ac:picMkLst>
            <pc:docMk/>
            <pc:sldMk cId="3247239874" sldId="261"/>
            <ac:picMk id="2050" creationId="{AA7B635A-36BB-D982-6B15-5F4285EC00ED}"/>
          </ac:picMkLst>
        </pc:picChg>
        <pc:cxnChg chg="add mod">
          <ac:chgData name="이 정민" userId="0e3071ae-5971-45b7-b1b8-12fa5ed0d92e" providerId="ADAL" clId="{3A4FED82-DA56-4E66-8730-C3D0C3949D85}" dt="2024-03-28T08:38:03.993" v="1860" actId="692"/>
          <ac:cxnSpMkLst>
            <pc:docMk/>
            <pc:sldMk cId="3247239874" sldId="261"/>
            <ac:cxnSpMk id="5" creationId="{15ADEFE0-35AE-C765-F9CD-FD07B7451805}"/>
          </ac:cxnSpMkLst>
        </pc:cxnChg>
        <pc:cxnChg chg="del">
          <ac:chgData name="이 정민" userId="0e3071ae-5971-45b7-b1b8-12fa5ed0d92e" providerId="ADAL" clId="{3A4FED82-DA56-4E66-8730-C3D0C3949D85}" dt="2024-03-28T07:35:07.073" v="55" actId="478"/>
          <ac:cxnSpMkLst>
            <pc:docMk/>
            <pc:sldMk cId="3247239874" sldId="261"/>
            <ac:cxnSpMk id="7" creationId="{EEAAACF3-E5FA-6D7B-7F5D-3BA74253F951}"/>
          </ac:cxnSpMkLst>
        </pc:cxnChg>
      </pc:sldChg>
      <pc:sldChg chg="addSp delSp modSp mod">
        <pc:chgData name="이 정민" userId="0e3071ae-5971-45b7-b1b8-12fa5ed0d92e" providerId="ADAL" clId="{3A4FED82-DA56-4E66-8730-C3D0C3949D85}" dt="2024-04-04T00:11:33.962" v="1902"/>
        <pc:sldMkLst>
          <pc:docMk/>
          <pc:sldMk cId="4014723919" sldId="269"/>
        </pc:sldMkLst>
        <pc:spChg chg="add del mod">
          <ac:chgData name="이 정민" userId="0e3071ae-5971-45b7-b1b8-12fa5ed0d92e" providerId="ADAL" clId="{3A4FED82-DA56-4E66-8730-C3D0C3949D85}" dt="2024-03-28T07:35:19.168" v="61" actId="478"/>
          <ac:spMkLst>
            <pc:docMk/>
            <pc:sldMk cId="4014723919" sldId="269"/>
            <ac:spMk id="5" creationId="{32D379C2-C87E-AEED-6DDE-1E635F955BD8}"/>
          </ac:spMkLst>
        </pc:spChg>
        <pc:spChg chg="add del mod">
          <ac:chgData name="이 정민" userId="0e3071ae-5971-45b7-b1b8-12fa5ed0d92e" providerId="ADAL" clId="{3A4FED82-DA56-4E66-8730-C3D0C3949D85}" dt="2024-03-28T07:35:19.168" v="61" actId="478"/>
          <ac:spMkLst>
            <pc:docMk/>
            <pc:sldMk cId="4014723919" sldId="269"/>
            <ac:spMk id="6" creationId="{3B9891CC-A4C6-34A5-8DB8-5315921072DA}"/>
          </ac:spMkLst>
        </pc:spChg>
        <pc:spChg chg="del">
          <ac:chgData name="이 정민" userId="0e3071ae-5971-45b7-b1b8-12fa5ed0d92e" providerId="ADAL" clId="{3A4FED82-DA56-4E66-8730-C3D0C3949D85}" dt="2024-03-28T07:34:20.563" v="38" actId="478"/>
          <ac:spMkLst>
            <pc:docMk/>
            <pc:sldMk cId="4014723919" sldId="269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20.563" v="38" actId="478"/>
          <ac:spMkLst>
            <pc:docMk/>
            <pc:sldMk cId="4014723919" sldId="269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19.168" v="61" actId="478"/>
          <ac:spMkLst>
            <pc:docMk/>
            <pc:sldMk cId="4014723919" sldId="269"/>
            <ac:spMk id="10" creationId="{3501FBD4-FBCC-6DEE-F1D2-D2F2CA32D25C}"/>
          </ac:spMkLst>
        </pc:spChg>
        <pc:spChg chg="add mod">
          <ac:chgData name="이 정민" userId="0e3071ae-5971-45b7-b1b8-12fa5ed0d92e" providerId="ADAL" clId="{3A4FED82-DA56-4E66-8730-C3D0C3949D85}" dt="2024-03-28T07:35:19.363" v="62"/>
          <ac:spMkLst>
            <pc:docMk/>
            <pc:sldMk cId="4014723919" sldId="269"/>
            <ac:spMk id="12" creationId="{2A4B83FF-BD73-FD8A-3B8B-F4AF3326CAA8}"/>
          </ac:spMkLst>
        </pc:spChg>
        <pc:spChg chg="add mod">
          <ac:chgData name="이 정민" userId="0e3071ae-5971-45b7-b1b8-12fa5ed0d92e" providerId="ADAL" clId="{3A4FED82-DA56-4E66-8730-C3D0C3949D85}" dt="2024-03-28T07:35:19.363" v="62"/>
          <ac:spMkLst>
            <pc:docMk/>
            <pc:sldMk cId="4014723919" sldId="269"/>
            <ac:spMk id="13" creationId="{3BE6A565-450D-B6E0-3F7E-23B9F0D81E61}"/>
          </ac:spMkLst>
        </pc:spChg>
        <pc:spChg chg="add mod">
          <ac:chgData name="이 정민" userId="0e3071ae-5971-45b7-b1b8-12fa5ed0d92e" providerId="ADAL" clId="{3A4FED82-DA56-4E66-8730-C3D0C3949D85}" dt="2024-03-28T08:38:19.177" v="1863" actId="207"/>
          <ac:spMkLst>
            <pc:docMk/>
            <pc:sldMk cId="4014723919" sldId="269"/>
            <ac:spMk id="16" creationId="{5A6611F3-9FA2-C5E9-BEA2-001D98794ED4}"/>
          </ac:spMkLst>
        </pc:spChg>
        <pc:spChg chg="add mod">
          <ac:chgData name="이 정민" userId="0e3071ae-5971-45b7-b1b8-12fa5ed0d92e" providerId="ADAL" clId="{3A4FED82-DA56-4E66-8730-C3D0C3949D85}" dt="2024-03-28T07:35:19.363" v="62"/>
          <ac:spMkLst>
            <pc:docMk/>
            <pc:sldMk cId="4014723919" sldId="269"/>
            <ac:spMk id="17" creationId="{BC6F0CAB-D223-5BE2-2FCF-10CC2524B979}"/>
          </ac:spMkLst>
        </pc:spChg>
        <pc:spChg chg="mod">
          <ac:chgData name="이 정민" userId="0e3071ae-5971-45b7-b1b8-12fa5ed0d92e" providerId="ADAL" clId="{3A4FED82-DA56-4E66-8730-C3D0C3949D85}" dt="2024-03-28T08:19:10.537" v="1840" actId="20577"/>
          <ac:spMkLst>
            <pc:docMk/>
            <pc:sldMk cId="4014723919" sldId="269"/>
            <ac:spMk id="18" creationId="{157176E1-A2C3-BAC6-E305-BC075416D35B}"/>
          </ac:spMkLst>
        </pc:spChg>
        <pc:spChg chg="del">
          <ac:chgData name="이 정민" userId="0e3071ae-5971-45b7-b1b8-12fa5ed0d92e" providerId="ADAL" clId="{3A4FED82-DA56-4E66-8730-C3D0C3949D85}" dt="2024-03-28T07:35:19.168" v="61" actId="478"/>
          <ac:spMkLst>
            <pc:docMk/>
            <pc:sldMk cId="4014723919" sldId="269"/>
            <ac:spMk id="19" creationId="{1D542193-309D-1288-A8A4-8D248FAFCFAC}"/>
          </ac:spMkLst>
        </pc:spChg>
        <pc:spChg chg="mod">
          <ac:chgData name="이 정민" userId="0e3071ae-5971-45b7-b1b8-12fa5ed0d92e" providerId="ADAL" clId="{3A4FED82-DA56-4E66-8730-C3D0C3949D85}" dt="2024-03-28T08:18:59.039" v="1799" actId="20577"/>
          <ac:spMkLst>
            <pc:docMk/>
            <pc:sldMk cId="4014723919" sldId="269"/>
            <ac:spMk id="20" creationId="{23A7989C-C89C-6AFE-6138-E994EF6FD95D}"/>
          </ac:spMkLst>
        </pc:spChg>
        <pc:spChg chg="mod">
          <ac:chgData name="이 정민" userId="0e3071ae-5971-45b7-b1b8-12fa5ed0d92e" providerId="ADAL" clId="{3A4FED82-DA56-4E66-8730-C3D0C3949D85}" dt="2024-03-28T08:19:12.139" v="1841"/>
          <ac:spMkLst>
            <pc:docMk/>
            <pc:sldMk cId="4014723919" sldId="269"/>
            <ac:spMk id="26" creationId="{72D66DCF-0ACE-0BD9-3916-D25EEEB66E0A}"/>
          </ac:spMkLst>
        </pc:spChg>
        <pc:spChg chg="mod">
          <ac:chgData name="이 정민" userId="0e3071ae-5971-45b7-b1b8-12fa5ed0d92e" providerId="ADAL" clId="{3A4FED82-DA56-4E66-8730-C3D0C3949D85}" dt="2024-03-28T08:19:00.423" v="1800" actId="20577"/>
          <ac:spMkLst>
            <pc:docMk/>
            <pc:sldMk cId="4014723919" sldId="269"/>
            <ac:spMk id="27" creationId="{4A404B2A-6BBC-F409-06A6-9A27F306E6C3}"/>
          </ac:spMkLst>
        </pc:spChg>
        <pc:spChg chg="mod">
          <ac:chgData name="이 정민" userId="0e3071ae-5971-45b7-b1b8-12fa5ed0d92e" providerId="ADAL" clId="{3A4FED82-DA56-4E66-8730-C3D0C3949D85}" dt="2024-03-28T08:19:12.925" v="1842"/>
          <ac:spMkLst>
            <pc:docMk/>
            <pc:sldMk cId="4014723919" sldId="269"/>
            <ac:spMk id="33" creationId="{ED92F834-0354-159F-CD74-2BBB8CF50DCC}"/>
          </ac:spMkLst>
        </pc:spChg>
        <pc:spChg chg="mod">
          <ac:chgData name="이 정민" userId="0e3071ae-5971-45b7-b1b8-12fa5ed0d92e" providerId="ADAL" clId="{3A4FED82-DA56-4E66-8730-C3D0C3949D85}" dt="2024-03-28T08:19:01.807" v="1801" actId="20577"/>
          <ac:spMkLst>
            <pc:docMk/>
            <pc:sldMk cId="4014723919" sldId="269"/>
            <ac:spMk id="34" creationId="{87945B8E-B1B6-06AA-2A7D-C66F46C3AF8C}"/>
          </ac:spMkLst>
        </pc:spChg>
        <pc:picChg chg="add mod">
          <ac:chgData name="이 정민" userId="0e3071ae-5971-45b7-b1b8-12fa5ed0d92e" providerId="ADAL" clId="{3A4FED82-DA56-4E66-8730-C3D0C3949D85}" dt="2024-04-04T00:11:33.962" v="1902"/>
          <ac:picMkLst>
            <pc:docMk/>
            <pc:sldMk cId="4014723919" sldId="269"/>
            <ac:picMk id="5" creationId="{BA68B470-41C2-219F-0B39-85A02DAB96F0}"/>
          </ac:picMkLst>
        </pc:picChg>
        <pc:picChg chg="add mod">
          <ac:chgData name="이 정민" userId="0e3071ae-5971-45b7-b1b8-12fa5ed0d92e" providerId="ADAL" clId="{3A4FED82-DA56-4E66-8730-C3D0C3949D85}" dt="2024-04-04T00:11:33.962" v="1902"/>
          <ac:picMkLst>
            <pc:docMk/>
            <pc:sldMk cId="4014723919" sldId="269"/>
            <ac:picMk id="6" creationId="{92528077-31E7-A8CE-3332-AEC99EE13A93}"/>
          </ac:picMkLst>
        </pc:picChg>
        <pc:picChg chg="add mod">
          <ac:chgData name="이 정민" userId="0e3071ae-5971-45b7-b1b8-12fa5ed0d92e" providerId="ADAL" clId="{3A4FED82-DA56-4E66-8730-C3D0C3949D85}" dt="2024-04-04T00:11:33.962" v="1902"/>
          <ac:picMkLst>
            <pc:docMk/>
            <pc:sldMk cId="4014723919" sldId="269"/>
            <ac:picMk id="7" creationId="{40F2D08E-414D-D8AA-089E-6F14AC7B8BE2}"/>
          </ac:picMkLst>
        </pc:picChg>
        <pc:picChg chg="del">
          <ac:chgData name="이 정민" userId="0e3071ae-5971-45b7-b1b8-12fa5ed0d92e" providerId="ADAL" clId="{3A4FED82-DA56-4E66-8730-C3D0C3949D85}" dt="2024-04-04T00:11:33.699" v="1901" actId="478"/>
          <ac:picMkLst>
            <pc:docMk/>
            <pc:sldMk cId="4014723919" sldId="269"/>
            <ac:picMk id="36" creationId="{D8BE8F30-F022-1AF7-1093-1362B04AD4D2}"/>
          </ac:picMkLst>
        </pc:picChg>
        <pc:picChg chg="del">
          <ac:chgData name="이 정민" userId="0e3071ae-5971-45b7-b1b8-12fa5ed0d92e" providerId="ADAL" clId="{3A4FED82-DA56-4E66-8730-C3D0C3949D85}" dt="2024-04-04T00:11:33.699" v="1901" actId="478"/>
          <ac:picMkLst>
            <pc:docMk/>
            <pc:sldMk cId="4014723919" sldId="269"/>
            <ac:picMk id="38" creationId="{35833F96-FE0A-635D-8769-5269422805DE}"/>
          </ac:picMkLst>
        </pc:picChg>
        <pc:picChg chg="del">
          <ac:chgData name="이 정민" userId="0e3071ae-5971-45b7-b1b8-12fa5ed0d92e" providerId="ADAL" clId="{3A4FED82-DA56-4E66-8730-C3D0C3949D85}" dt="2024-04-04T00:11:33.699" v="1901" actId="478"/>
          <ac:picMkLst>
            <pc:docMk/>
            <pc:sldMk cId="4014723919" sldId="269"/>
            <ac:picMk id="3074" creationId="{7D8185ED-55F7-E318-9D19-0C6B438A42F8}"/>
          </ac:picMkLst>
        </pc:picChg>
        <pc:cxnChg chg="del">
          <ac:chgData name="이 정민" userId="0e3071ae-5971-45b7-b1b8-12fa5ed0d92e" providerId="ADAL" clId="{3A4FED82-DA56-4E66-8730-C3D0C3949D85}" dt="2024-03-28T07:35:19.168" v="61" actId="478"/>
          <ac:cxnSpMkLst>
            <pc:docMk/>
            <pc:sldMk cId="4014723919" sldId="269"/>
            <ac:cxnSpMk id="7" creationId="{F624146E-452A-27EA-F087-3C21ECD0B30E}"/>
          </ac:cxnSpMkLst>
        </pc:cxnChg>
        <pc:cxnChg chg="add mod">
          <ac:chgData name="이 정민" userId="0e3071ae-5971-45b7-b1b8-12fa5ed0d92e" providerId="ADAL" clId="{3A4FED82-DA56-4E66-8730-C3D0C3949D85}" dt="2024-03-28T08:38:22.361" v="1864" actId="692"/>
          <ac:cxnSpMkLst>
            <pc:docMk/>
            <pc:sldMk cId="4014723919" sldId="269"/>
            <ac:cxnSpMk id="11" creationId="{0DCBFFDC-6C99-5CF0-3809-09F0E92FCA08}"/>
          </ac:cxnSpMkLst>
        </pc:cxnChg>
      </pc:sldChg>
      <pc:sldChg chg="addSp delSp modSp mod setBg">
        <pc:chgData name="이 정민" userId="0e3071ae-5971-45b7-b1b8-12fa5ed0d92e" providerId="ADAL" clId="{3A4FED82-DA56-4E66-8730-C3D0C3949D85}" dt="2024-03-28T08:50:47.100" v="1897" actId="207"/>
        <pc:sldMkLst>
          <pc:docMk/>
          <pc:sldMk cId="2268493323" sldId="271"/>
        </pc:sldMkLst>
        <pc:spChg chg="del">
          <ac:chgData name="이 정민" userId="0e3071ae-5971-45b7-b1b8-12fa5ed0d92e" providerId="ADAL" clId="{3A4FED82-DA56-4E66-8730-C3D0C3949D85}" dt="2024-03-28T07:33:59.468" v="14" actId="478"/>
          <ac:spMkLst>
            <pc:docMk/>
            <pc:sldMk cId="2268493323" sldId="271"/>
            <ac:spMk id="2" creationId="{A78D68F9-6BCA-886B-22FD-3406978DC971}"/>
          </ac:spMkLst>
        </pc:spChg>
        <pc:spChg chg="del">
          <ac:chgData name="이 정민" userId="0e3071ae-5971-45b7-b1b8-12fa5ed0d92e" providerId="ADAL" clId="{3A4FED82-DA56-4E66-8730-C3D0C3949D85}" dt="2024-03-28T07:33:59.468" v="14" actId="478"/>
          <ac:spMkLst>
            <pc:docMk/>
            <pc:sldMk cId="2268493323" sldId="271"/>
            <ac:spMk id="3" creationId="{3AFC0804-5A9A-80C6-1950-115187A0FD29}"/>
          </ac:spMkLst>
        </pc:spChg>
        <pc:spChg chg="add mod">
          <ac:chgData name="이 정민" userId="0e3071ae-5971-45b7-b1b8-12fa5ed0d92e" providerId="ADAL" clId="{3A4FED82-DA56-4E66-8730-C3D0C3949D85}" dt="2024-03-28T08:37:50.920" v="1857" actId="207"/>
          <ac:spMkLst>
            <pc:docMk/>
            <pc:sldMk cId="2268493323" sldId="271"/>
            <ac:spMk id="4" creationId="{71D2161B-52CB-1D94-2AD5-1B0221EB64E7}"/>
          </ac:spMkLst>
        </pc:spChg>
        <pc:spChg chg="mod">
          <ac:chgData name="이 정민" userId="0e3071ae-5971-45b7-b1b8-12fa5ed0d92e" providerId="ADAL" clId="{3A4FED82-DA56-4E66-8730-C3D0C3949D85}" dt="2024-03-28T08:50:47.100" v="1897" actId="207"/>
          <ac:spMkLst>
            <pc:docMk/>
            <pc:sldMk cId="2268493323" sldId="271"/>
            <ac:spMk id="5" creationId="{ED503669-1E02-A14F-F247-B70BB9093A85}"/>
          </ac:spMkLst>
        </pc:spChg>
        <pc:spChg chg="mod">
          <ac:chgData name="이 정민" userId="0e3071ae-5971-45b7-b1b8-12fa5ed0d92e" providerId="ADAL" clId="{3A4FED82-DA56-4E66-8730-C3D0C3949D85}" dt="2024-03-28T08:50:47.100" v="1897" actId="207"/>
          <ac:spMkLst>
            <pc:docMk/>
            <pc:sldMk cId="2268493323" sldId="271"/>
            <ac:spMk id="6" creationId="{BAC6AEF1-B332-B09C-80F7-438A16484F9B}"/>
          </ac:spMkLst>
        </pc:spChg>
        <pc:spChg chg="mod">
          <ac:chgData name="이 정민" userId="0e3071ae-5971-45b7-b1b8-12fa5ed0d92e" providerId="ADAL" clId="{3A4FED82-DA56-4E66-8730-C3D0C3949D85}" dt="2024-03-28T08:50:47.100" v="1897" actId="207"/>
          <ac:spMkLst>
            <pc:docMk/>
            <pc:sldMk cId="2268493323" sldId="271"/>
            <ac:spMk id="7" creationId="{BBE486B9-6B9B-1D3B-9EB9-3258234E72FB}"/>
          </ac:spMkLst>
        </pc:spChg>
        <pc:spChg chg="add mod">
          <ac:chgData name="이 정민" userId="0e3071ae-5971-45b7-b1b8-12fa5ed0d92e" providerId="ADAL" clId="{3A4FED82-DA56-4E66-8730-C3D0C3949D85}" dt="2024-03-28T07:33:59.702" v="15"/>
          <ac:spMkLst>
            <pc:docMk/>
            <pc:sldMk cId="2268493323" sldId="271"/>
            <ac:spMk id="8" creationId="{976A399E-5116-6226-0CD0-D57628D69B3A}"/>
          </ac:spMkLst>
        </pc:spChg>
        <pc:spChg chg="mod">
          <ac:chgData name="이 정민" userId="0e3071ae-5971-45b7-b1b8-12fa5ed0d92e" providerId="ADAL" clId="{3A4FED82-DA56-4E66-8730-C3D0C3949D85}" dt="2024-03-28T07:38:35.163" v="111" actId="207"/>
          <ac:spMkLst>
            <pc:docMk/>
            <pc:sldMk cId="2268493323" sldId="271"/>
            <ac:spMk id="14" creationId="{CE65EDC1-6A0C-436A-C81E-1571AD6766E6}"/>
          </ac:spMkLst>
        </pc:spChg>
        <pc:spChg chg="mod">
          <ac:chgData name="이 정민" userId="0e3071ae-5971-45b7-b1b8-12fa5ed0d92e" providerId="ADAL" clId="{3A4FED82-DA56-4E66-8730-C3D0C3949D85}" dt="2024-03-28T07:45:27.830" v="550" actId="12789"/>
          <ac:spMkLst>
            <pc:docMk/>
            <pc:sldMk cId="2268493323" sldId="271"/>
            <ac:spMk id="23" creationId="{D6ED5E6E-4773-F227-1FBF-D5BC294E1B63}"/>
          </ac:spMkLst>
        </pc:spChg>
        <pc:spChg chg="mod">
          <ac:chgData name="이 정민" userId="0e3071ae-5971-45b7-b1b8-12fa5ed0d92e" providerId="ADAL" clId="{3A4FED82-DA56-4E66-8730-C3D0C3949D85}" dt="2024-03-28T07:45:36.532" v="557" actId="12788"/>
          <ac:spMkLst>
            <pc:docMk/>
            <pc:sldMk cId="2268493323" sldId="271"/>
            <ac:spMk id="24" creationId="{C114F235-5CA7-7A49-2B89-2862335ED78F}"/>
          </ac:spMkLst>
        </pc:spChg>
        <pc:spChg chg="mod">
          <ac:chgData name="이 정민" userId="0e3071ae-5971-45b7-b1b8-12fa5ed0d92e" providerId="ADAL" clId="{3A4FED82-DA56-4E66-8730-C3D0C3949D85}" dt="2024-03-28T07:45:33.675" v="554" actId="12789"/>
          <ac:spMkLst>
            <pc:docMk/>
            <pc:sldMk cId="2268493323" sldId="271"/>
            <ac:spMk id="25" creationId="{B5F39F4B-7A18-6D06-8F90-9BECA2A521A5}"/>
          </ac:spMkLst>
        </pc:spChg>
        <pc:spChg chg="mod">
          <ac:chgData name="이 정민" userId="0e3071ae-5971-45b7-b1b8-12fa5ed0d92e" providerId="ADAL" clId="{3A4FED82-DA56-4E66-8730-C3D0C3949D85}" dt="2024-03-28T07:45:21.590" v="515" actId="20577"/>
          <ac:spMkLst>
            <pc:docMk/>
            <pc:sldMk cId="2268493323" sldId="271"/>
            <ac:spMk id="26" creationId="{2146137B-8C9E-FDC7-57C8-9347CADDA718}"/>
          </ac:spMkLst>
        </pc:spChg>
        <pc:spChg chg="mod">
          <ac:chgData name="이 정민" userId="0e3071ae-5971-45b7-b1b8-12fa5ed0d92e" providerId="ADAL" clId="{3A4FED82-DA56-4E66-8730-C3D0C3949D85}" dt="2024-03-28T07:45:51.748" v="629"/>
          <ac:spMkLst>
            <pc:docMk/>
            <pc:sldMk cId="2268493323" sldId="271"/>
            <ac:spMk id="34" creationId="{E436D2FE-6B72-3ABD-8771-890340EC7D4A}"/>
          </ac:spMkLst>
        </pc:spChg>
        <pc:cxnChg chg="mod">
          <ac:chgData name="이 정민" userId="0e3071ae-5971-45b7-b1b8-12fa5ed0d92e" providerId="ADAL" clId="{3A4FED82-DA56-4E66-8730-C3D0C3949D85}" dt="2024-03-28T08:37:48.566" v="1856" actId="692"/>
          <ac:cxnSpMkLst>
            <pc:docMk/>
            <pc:sldMk cId="2268493323" sldId="271"/>
            <ac:cxnSpMk id="15" creationId="{3EE027A9-3D1B-8074-E4CE-C4B8C9C7330C}"/>
          </ac:cxnSpMkLst>
        </pc:cxnChg>
      </pc:sldChg>
      <pc:sldChg chg="addSp delSp modSp del mod">
        <pc:chgData name="이 정민" userId="0e3071ae-5971-45b7-b1b8-12fa5ed0d92e" providerId="ADAL" clId="{3A4FED82-DA56-4E66-8730-C3D0C3949D85}" dt="2024-03-28T08:00:34.135" v="1310" actId="47"/>
        <pc:sldMkLst>
          <pc:docMk/>
          <pc:sldMk cId="822668143" sldId="273"/>
        </pc:sldMkLst>
        <pc:spChg chg="add del mod">
          <ac:chgData name="이 정민" userId="0e3071ae-5971-45b7-b1b8-12fa5ed0d92e" providerId="ADAL" clId="{3A4FED82-DA56-4E66-8730-C3D0C3949D85}" dt="2024-03-28T07:35:16.153" v="59" actId="478"/>
          <ac:spMkLst>
            <pc:docMk/>
            <pc:sldMk cId="822668143" sldId="273"/>
            <ac:spMk id="3" creationId="{29CDCEC6-34A9-ACFA-F504-1426CC7E9F27}"/>
          </ac:spMkLst>
        </pc:spChg>
        <pc:spChg chg="del">
          <ac:chgData name="이 정민" userId="0e3071ae-5971-45b7-b1b8-12fa5ed0d92e" providerId="ADAL" clId="{3A4FED82-DA56-4E66-8730-C3D0C3949D85}" dt="2024-03-28T07:35:16.153" v="59" actId="478"/>
          <ac:spMkLst>
            <pc:docMk/>
            <pc:sldMk cId="822668143" sldId="273"/>
            <ac:spMk id="4" creationId="{CA903AEE-8E62-0892-1A3D-F8C3996477CC}"/>
          </ac:spMkLst>
        </pc:spChg>
        <pc:spChg chg="add del mod">
          <ac:chgData name="이 정민" userId="0e3071ae-5971-45b7-b1b8-12fa5ed0d92e" providerId="ADAL" clId="{3A4FED82-DA56-4E66-8730-C3D0C3949D85}" dt="2024-03-28T07:35:16.153" v="59" actId="478"/>
          <ac:spMkLst>
            <pc:docMk/>
            <pc:sldMk cId="822668143" sldId="273"/>
            <ac:spMk id="5" creationId="{0A56DF27-9409-E2CE-4339-D5DB58B79764}"/>
          </ac:spMkLst>
        </pc:spChg>
        <pc:spChg chg="add mod">
          <ac:chgData name="이 정민" userId="0e3071ae-5971-45b7-b1b8-12fa5ed0d92e" providerId="ADAL" clId="{3A4FED82-DA56-4E66-8730-C3D0C3949D85}" dt="2024-03-28T07:35:16.343" v="60"/>
          <ac:spMkLst>
            <pc:docMk/>
            <pc:sldMk cId="822668143" sldId="273"/>
            <ac:spMk id="10" creationId="{70A1CA9E-9775-84CC-6DEE-3287E53CD828}"/>
          </ac:spMkLst>
        </pc:spChg>
        <pc:spChg chg="add mod">
          <ac:chgData name="이 정민" userId="0e3071ae-5971-45b7-b1b8-12fa5ed0d92e" providerId="ADAL" clId="{3A4FED82-DA56-4E66-8730-C3D0C3949D85}" dt="2024-03-28T07:35:16.343" v="60"/>
          <ac:spMkLst>
            <pc:docMk/>
            <pc:sldMk cId="822668143" sldId="273"/>
            <ac:spMk id="11" creationId="{F08A5503-310A-B1EB-5F84-C2F883953AC8}"/>
          </ac:spMkLst>
        </pc:spChg>
        <pc:spChg chg="add mod">
          <ac:chgData name="이 정민" userId="0e3071ae-5971-45b7-b1b8-12fa5ed0d92e" providerId="ADAL" clId="{3A4FED82-DA56-4E66-8730-C3D0C3949D85}" dt="2024-03-28T07:35:16.343" v="60"/>
          <ac:spMkLst>
            <pc:docMk/>
            <pc:sldMk cId="822668143" sldId="273"/>
            <ac:spMk id="12" creationId="{BE92086C-800A-3C44-D700-A0DE5AB3D158}"/>
          </ac:spMkLst>
        </pc:spChg>
        <pc:spChg chg="add mod">
          <ac:chgData name="이 정민" userId="0e3071ae-5971-45b7-b1b8-12fa5ed0d92e" providerId="ADAL" clId="{3A4FED82-DA56-4E66-8730-C3D0C3949D85}" dt="2024-03-28T07:35:16.343" v="60"/>
          <ac:spMkLst>
            <pc:docMk/>
            <pc:sldMk cId="822668143" sldId="273"/>
            <ac:spMk id="13" creationId="{63D236E6-FE53-4C05-40E7-BBE0FDA03690}"/>
          </ac:spMkLst>
        </pc:spChg>
        <pc:spChg chg="del">
          <ac:chgData name="이 정민" userId="0e3071ae-5971-45b7-b1b8-12fa5ed0d92e" providerId="ADAL" clId="{3A4FED82-DA56-4E66-8730-C3D0C3949D85}" dt="2024-03-28T07:34:16.899" v="36" actId="478"/>
          <ac:spMkLst>
            <pc:docMk/>
            <pc:sldMk cId="822668143" sldId="273"/>
            <ac:spMk id="34" creationId="{C7A6AD93-31BB-4713-C35D-EFE81941E35B}"/>
          </ac:spMkLst>
        </pc:spChg>
        <pc:spChg chg="del">
          <ac:chgData name="이 정민" userId="0e3071ae-5971-45b7-b1b8-12fa5ed0d92e" providerId="ADAL" clId="{3A4FED82-DA56-4E66-8730-C3D0C3949D85}" dt="2024-03-28T07:34:16.899" v="36" actId="478"/>
          <ac:spMkLst>
            <pc:docMk/>
            <pc:sldMk cId="822668143" sldId="273"/>
            <ac:spMk id="35" creationId="{81AA847B-D42E-C381-6B46-B50368998210}"/>
          </ac:spMkLst>
        </pc:spChg>
        <pc:spChg chg="del">
          <ac:chgData name="이 정민" userId="0e3071ae-5971-45b7-b1b8-12fa5ed0d92e" providerId="ADAL" clId="{3A4FED82-DA56-4E66-8730-C3D0C3949D85}" dt="2024-03-28T07:35:16.153" v="59" actId="478"/>
          <ac:spMkLst>
            <pc:docMk/>
            <pc:sldMk cId="822668143" sldId="273"/>
            <ac:spMk id="36" creationId="{C71D38F2-10FB-C8D7-977B-0907B21AEDBB}"/>
          </ac:spMkLst>
        </pc:spChg>
        <pc:cxnChg chg="add mod">
          <ac:chgData name="이 정민" userId="0e3071ae-5971-45b7-b1b8-12fa5ed0d92e" providerId="ADAL" clId="{3A4FED82-DA56-4E66-8730-C3D0C3949D85}" dt="2024-03-28T07:35:16.343" v="60"/>
          <ac:cxnSpMkLst>
            <pc:docMk/>
            <pc:sldMk cId="822668143" sldId="273"/>
            <ac:cxnSpMk id="9" creationId="{8497B790-8CB6-C9DC-0903-6D521A04F51B}"/>
          </ac:cxnSpMkLst>
        </pc:cxnChg>
        <pc:cxnChg chg="del">
          <ac:chgData name="이 정민" userId="0e3071ae-5971-45b7-b1b8-12fa5ed0d92e" providerId="ADAL" clId="{3A4FED82-DA56-4E66-8730-C3D0C3949D85}" dt="2024-03-28T07:35:16.153" v="59" actId="478"/>
          <ac:cxnSpMkLst>
            <pc:docMk/>
            <pc:sldMk cId="822668143" sldId="273"/>
            <ac:cxnSpMk id="81" creationId="{442B705E-7CED-D109-4BA9-8092EDC50FBD}"/>
          </ac:cxnSpMkLst>
        </pc:cxnChg>
      </pc:sldChg>
      <pc:sldChg chg="addSp delSp modSp mod">
        <pc:chgData name="이 정민" userId="0e3071ae-5971-45b7-b1b8-12fa5ed0d92e" providerId="ADAL" clId="{3A4FED82-DA56-4E66-8730-C3D0C3949D85}" dt="2024-04-09T00:17:56.828" v="1917" actId="207"/>
        <pc:sldMkLst>
          <pc:docMk/>
          <pc:sldMk cId="299795964" sldId="274"/>
        </pc:sldMkLst>
        <pc:spChg chg="add mod">
          <ac:chgData name="이 정민" userId="0e3071ae-5971-45b7-b1b8-12fa5ed0d92e" providerId="ADAL" clId="{3A4FED82-DA56-4E66-8730-C3D0C3949D85}" dt="2024-04-09T00:17:56.828" v="1917" actId="207"/>
          <ac:spMkLst>
            <pc:docMk/>
            <pc:sldMk cId="299795964" sldId="274"/>
            <ac:spMk id="3" creationId="{63C664FF-CF4D-457F-D540-815ABB974AB2}"/>
          </ac:spMkLst>
        </pc:spChg>
        <pc:spChg chg="del">
          <ac:chgData name="이 정민" userId="0e3071ae-5971-45b7-b1b8-12fa5ed0d92e" providerId="ADAL" clId="{3A4FED82-DA56-4E66-8730-C3D0C3949D85}" dt="2024-03-28T07:34:07.839" v="18" actId="478"/>
          <ac:spMkLst>
            <pc:docMk/>
            <pc:sldMk cId="299795964" sldId="274"/>
            <ac:spMk id="3" creationId="{79F7F9A8-483B-0F2F-259B-8CEA7B9AFCFA}"/>
          </ac:spMkLst>
        </pc:spChg>
        <pc:spChg chg="del">
          <ac:chgData name="이 정민" userId="0e3071ae-5971-45b7-b1b8-12fa5ed0d92e" providerId="ADAL" clId="{3A4FED82-DA56-4E66-8730-C3D0C3949D85}" dt="2024-03-28T07:34:07.839" v="18" actId="478"/>
          <ac:spMkLst>
            <pc:docMk/>
            <pc:sldMk cId="299795964" sldId="274"/>
            <ac:spMk id="4" creationId="{2F26B3CD-643B-B05F-E22F-C0C1B0E21F70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4" creationId="{75B95808-736B-22A5-F04D-C0912A7E0F5E}"/>
          </ac:spMkLst>
        </pc:spChg>
        <pc:spChg chg="add del">
          <ac:chgData name="이 정민" userId="0e3071ae-5971-45b7-b1b8-12fa5ed0d92e" providerId="ADAL" clId="{3A4FED82-DA56-4E66-8730-C3D0C3949D85}" dt="2024-03-28T07:35:13.175" v="58" actId="478"/>
          <ac:spMkLst>
            <pc:docMk/>
            <pc:sldMk cId="299795964" sldId="274"/>
            <ac:spMk id="5" creationId="{D86E3E36-63C5-E925-E155-6D563FCCB20A}"/>
          </ac:spMkLst>
        </pc:spChg>
        <pc:spChg chg="add del mod">
          <ac:chgData name="이 정민" userId="0e3071ae-5971-45b7-b1b8-12fa5ed0d92e" providerId="ADAL" clId="{3A4FED82-DA56-4E66-8730-C3D0C3949D85}" dt="2024-03-28T08:38:11.902" v="1862" actId="207"/>
          <ac:spMkLst>
            <pc:docMk/>
            <pc:sldMk cId="299795964" sldId="274"/>
            <ac:spMk id="6" creationId="{762CA607-9088-04AD-DBE2-6756BD01D587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7" creationId="{5A021ADA-11F2-8669-933D-0CE8C4B72DEC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8" creationId="{40A3E85C-14A1-05A9-52E3-4DFFE1128FC6}"/>
          </ac:spMkLst>
        </pc:spChg>
        <pc:spChg chg="add mod">
          <ac:chgData name="이 정민" userId="0e3071ae-5971-45b7-b1b8-12fa5ed0d92e" providerId="ADAL" clId="{3A4FED82-DA56-4E66-8730-C3D0C3949D85}" dt="2024-04-09T00:17:56.828" v="1917" actId="207"/>
          <ac:spMkLst>
            <pc:docMk/>
            <pc:sldMk cId="299795964" sldId="274"/>
            <ac:spMk id="9" creationId="{5DAD8020-CC72-1C87-4FE5-C1D8E4AEFE82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0" creationId="{5E37F505-91C3-AAB6-C188-968F07873148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1" creationId="{3E3B7997-E29C-2903-31B9-499478FB011F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2" creationId="{E5427DA5-F21C-6C15-9C7A-98DC8BA5FCF5}"/>
          </ac:spMkLst>
        </pc:spChg>
        <pc:spChg chg="add mod">
          <ac:chgData name="이 정민" userId="0e3071ae-5971-45b7-b1b8-12fa5ed0d92e" providerId="ADAL" clId="{3A4FED82-DA56-4E66-8730-C3D0C3949D85}" dt="2024-04-09T00:17:56.828" v="1917" actId="207"/>
          <ac:spMkLst>
            <pc:docMk/>
            <pc:sldMk cId="299795964" sldId="274"/>
            <ac:spMk id="13" creationId="{9A0FC458-1431-0EDE-A8E6-AE1F9688FCAB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4" creationId="{66C7CAB4-7BF1-F4A1-FAAE-835245609FB7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5" creationId="{2DE5573D-B5C3-FCF5-0D9F-BA3A87DDD24E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16" creationId="{6BB2DA39-ECEA-1D75-49E1-21A7B6D91914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17" creationId="{FDD0EE60-0D38-BFB2-B9A5-1D6C4FBC500A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18" creationId="{44A5168B-9F22-4B54-3ABC-E1908317B632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19" creationId="{16C35983-1736-3927-9839-98060B7AD9F5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20" creationId="{88693ACF-4FCA-3F6D-BC75-9D74F6C68E73}"/>
          </ac:spMkLst>
        </pc:spChg>
        <pc:spChg chg="add mod">
          <ac:chgData name="이 정민" userId="0e3071ae-5971-45b7-b1b8-12fa5ed0d92e" providerId="ADAL" clId="{3A4FED82-DA56-4E66-8730-C3D0C3949D85}" dt="2024-04-09T00:17:56.828" v="1917" actId="207"/>
          <ac:spMkLst>
            <pc:docMk/>
            <pc:sldMk cId="299795964" sldId="274"/>
            <ac:spMk id="21" creationId="{BB48ED0B-EBDF-9E73-E97C-33E0360EE9C1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2" creationId="{0089FDDE-2F84-119A-EB77-09290E0B2AFA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3" creationId="{68414924-C2E1-6E9D-9FA0-7008621D2D6A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4" creationId="{7DF22E80-D147-5E24-6F1D-F078003E667F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5" creationId="{4FB29D42-72B6-B17D-520B-6923BA142E18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6" creationId="{77133666-AE78-E4F9-CE46-623C290BD8D5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7" creationId="{05B5E062-6277-04B3-C8EA-AE7B42D4F44B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8" creationId="{F7A15AB4-3BD6-6366-8599-C5D7A8375B9C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9" creationId="{C02B04CA-ECAE-247C-BAD8-E3449120AA29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30" creationId="{59A353FE-BDA3-0A11-EFCF-F9647E2904EA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31" creationId="{03140005-17A1-889B-43D0-111126D153C2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32" creationId="{3BD6FFC9-9A95-29A1-48D4-907929B3FB6B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33" creationId="{23ABB504-DA31-0DD6-2CC9-EB63BAB40C87}"/>
          </ac:spMkLst>
        </pc:spChg>
        <pc:spChg chg="add del mod">
          <ac:chgData name="이 정민" userId="0e3071ae-5971-45b7-b1b8-12fa5ed0d92e" providerId="ADAL" clId="{3A4FED82-DA56-4E66-8730-C3D0C3949D85}" dt="2024-03-28T07:35:13.175" v="58" actId="478"/>
          <ac:spMkLst>
            <pc:docMk/>
            <pc:sldMk cId="299795964" sldId="274"/>
            <ac:spMk id="35" creationId="{05F2C293-50B8-96CA-0FC8-6B5D9A8313BE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36" creationId="{3846F6C0-3F03-B1A4-680A-FF0FC64C962E}"/>
          </ac:spMkLst>
        </pc:spChg>
        <pc:spChg chg="add del mod">
          <ac:chgData name="이 정민" userId="0e3071ae-5971-45b7-b1b8-12fa5ed0d92e" providerId="ADAL" clId="{3A4FED82-DA56-4E66-8730-C3D0C3949D85}" dt="2024-03-28T07:38:31.351" v="109" actId="207"/>
          <ac:spMkLst>
            <pc:docMk/>
            <pc:sldMk cId="299795964" sldId="274"/>
            <ac:spMk id="38" creationId="{651BCC0D-D78E-E9C9-37A8-A80352F4F498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39" creationId="{CA295774-A967-13F0-5CBF-0DBCB8E40FA2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41" creationId="{257DBB25-76C2-815E-D48D-C2615DB2C6AD}"/>
          </ac:spMkLst>
        </pc:spChg>
        <pc:grpChg chg="del mod">
          <ac:chgData name="이 정민" userId="0e3071ae-5971-45b7-b1b8-12fa5ed0d92e" providerId="ADAL" clId="{3A4FED82-DA56-4E66-8730-C3D0C3949D85}" dt="2024-03-28T07:52:15.043" v="685" actId="478"/>
          <ac:grpSpMkLst>
            <pc:docMk/>
            <pc:sldMk cId="299795964" sldId="274"/>
            <ac:grpSpMk id="7" creationId="{A89B8DFF-3D5B-69BD-2AD2-AA99CBACBFC4}"/>
          </ac:grpSpMkLst>
        </pc:grpChg>
        <pc:grpChg chg="del mod">
          <ac:chgData name="이 정민" userId="0e3071ae-5971-45b7-b1b8-12fa5ed0d92e" providerId="ADAL" clId="{3A4FED82-DA56-4E66-8730-C3D0C3949D85}" dt="2024-03-28T07:52:15.043" v="685" actId="478"/>
          <ac:grpSpMkLst>
            <pc:docMk/>
            <pc:sldMk cId="299795964" sldId="274"/>
            <ac:grpSpMk id="10" creationId="{9D3CD1D8-BE61-B97B-EDE4-3B8AE01BD577}"/>
          </ac:grpSpMkLst>
        </pc:grpChg>
        <pc:grpChg chg="del mod">
          <ac:chgData name="이 정민" userId="0e3071ae-5971-45b7-b1b8-12fa5ed0d92e" providerId="ADAL" clId="{3A4FED82-DA56-4E66-8730-C3D0C3949D85}" dt="2024-03-28T07:52:15.043" v="685" actId="478"/>
          <ac:grpSpMkLst>
            <pc:docMk/>
            <pc:sldMk cId="299795964" sldId="274"/>
            <ac:grpSpMk id="13" creationId="{F47798C7-16B0-BCF3-368E-4441B476A17F}"/>
          </ac:grpSpMkLst>
        </pc:grpChg>
        <pc:grpChg chg="add mod ord">
          <ac:chgData name="이 정민" userId="0e3071ae-5971-45b7-b1b8-12fa5ed0d92e" providerId="ADAL" clId="{3A4FED82-DA56-4E66-8730-C3D0C3949D85}" dt="2024-03-28T08:00:07.126" v="1308" actId="1036"/>
          <ac:grpSpMkLst>
            <pc:docMk/>
            <pc:sldMk cId="299795964" sldId="274"/>
            <ac:grpSpMk id="47" creationId="{7E712264-A181-0256-B88C-A2624A4B3B8E}"/>
          </ac:grpSpMkLst>
        </pc:grpChg>
        <pc:grpChg chg="add mod ord">
          <ac:chgData name="이 정민" userId="0e3071ae-5971-45b7-b1b8-12fa5ed0d92e" providerId="ADAL" clId="{3A4FED82-DA56-4E66-8730-C3D0C3949D85}" dt="2024-03-28T08:00:09.440" v="1309" actId="1038"/>
          <ac:grpSpMkLst>
            <pc:docMk/>
            <pc:sldMk cId="299795964" sldId="274"/>
            <ac:grpSpMk id="48" creationId="{EDA923F8-C572-678D-DF84-104DD321DDFF}"/>
          </ac:grpSpMkLst>
        </pc:grpChg>
        <pc:grpChg chg="add mod ord">
          <ac:chgData name="이 정민" userId="0e3071ae-5971-45b7-b1b8-12fa5ed0d92e" providerId="ADAL" clId="{3A4FED82-DA56-4E66-8730-C3D0C3949D85}" dt="2024-03-28T07:55:47.549" v="1160" actId="1076"/>
          <ac:grpSpMkLst>
            <pc:docMk/>
            <pc:sldMk cId="299795964" sldId="274"/>
            <ac:grpSpMk id="50" creationId="{3558DD88-F90F-5845-C93A-5F410D1B2B88}"/>
          </ac:grpSpMkLst>
        </pc:grpChg>
        <pc:grpChg chg="add mod ord">
          <ac:chgData name="이 정민" userId="0e3071ae-5971-45b7-b1b8-12fa5ed0d92e" providerId="ADAL" clId="{3A4FED82-DA56-4E66-8730-C3D0C3949D85}" dt="2024-03-28T07:55:47.549" v="1160" actId="1076"/>
          <ac:grpSpMkLst>
            <pc:docMk/>
            <pc:sldMk cId="299795964" sldId="274"/>
            <ac:grpSpMk id="52" creationId="{341D1F10-FA51-2799-022C-0C091447A94E}"/>
          </ac:grpSpMkLst>
        </pc:grpChg>
        <pc:picChg chg="del">
          <ac:chgData name="이 정민" userId="0e3071ae-5971-45b7-b1b8-12fa5ed0d92e" providerId="ADAL" clId="{3A4FED82-DA56-4E66-8730-C3D0C3949D85}" dt="2024-03-28T07:52:16.463" v="686" actId="478"/>
          <ac:picMkLst>
            <pc:docMk/>
            <pc:sldMk cId="299795964" sldId="274"/>
            <ac:picMk id="20" creationId="{C6FC9D00-63B5-23BD-7ADD-7C2E1DA576D5}"/>
          </ac:picMkLst>
        </pc:picChg>
        <pc:picChg chg="del mod">
          <ac:chgData name="이 정민" userId="0e3071ae-5971-45b7-b1b8-12fa5ed0d92e" providerId="ADAL" clId="{3A4FED82-DA56-4E66-8730-C3D0C3949D85}" dt="2024-03-28T07:52:15.043" v="685" actId="478"/>
          <ac:picMkLst>
            <pc:docMk/>
            <pc:sldMk cId="299795964" sldId="274"/>
            <ac:picMk id="21" creationId="{8692848E-AC35-AF2D-6247-9600DDC36735}"/>
          </ac:picMkLst>
        </pc:picChg>
        <pc:picChg chg="add mod modCrop">
          <ac:chgData name="이 정민" userId="0e3071ae-5971-45b7-b1b8-12fa5ed0d92e" providerId="ADAL" clId="{3A4FED82-DA56-4E66-8730-C3D0C3949D85}" dt="2024-03-28T07:55:30.056" v="1136" actId="164"/>
          <ac:picMkLst>
            <pc:docMk/>
            <pc:sldMk cId="299795964" sldId="274"/>
            <ac:picMk id="37" creationId="{6AA117FF-9DD6-7A6D-D313-A14853E7C10F}"/>
          </ac:picMkLst>
        </pc:picChg>
        <pc:picChg chg="add mod modCrop">
          <ac:chgData name="이 정민" userId="0e3071ae-5971-45b7-b1b8-12fa5ed0d92e" providerId="ADAL" clId="{3A4FED82-DA56-4E66-8730-C3D0C3949D85}" dt="2024-03-28T07:55:05.832" v="1043" actId="164"/>
          <ac:picMkLst>
            <pc:docMk/>
            <pc:sldMk cId="299795964" sldId="274"/>
            <ac:picMk id="40" creationId="{E69CF517-E6AA-2281-0036-1CE0AABF722A}"/>
          </ac:picMkLst>
        </pc:picChg>
        <pc:picChg chg="add mod modCrop">
          <ac:chgData name="이 정민" userId="0e3071ae-5971-45b7-b1b8-12fa5ed0d92e" providerId="ADAL" clId="{3A4FED82-DA56-4E66-8730-C3D0C3949D85}" dt="2024-03-28T07:54:30.044" v="1003" actId="164"/>
          <ac:picMkLst>
            <pc:docMk/>
            <pc:sldMk cId="299795964" sldId="274"/>
            <ac:picMk id="42" creationId="{E336AF93-FD9C-CE65-9B7B-B69DCF508EA8}"/>
          </ac:picMkLst>
        </pc:picChg>
        <pc:picChg chg="add mod modCrop">
          <ac:chgData name="이 정민" userId="0e3071ae-5971-45b7-b1b8-12fa5ed0d92e" providerId="ADAL" clId="{3A4FED82-DA56-4E66-8730-C3D0C3949D85}" dt="2024-03-28T07:54:33.714" v="1004" actId="164"/>
          <ac:picMkLst>
            <pc:docMk/>
            <pc:sldMk cId="299795964" sldId="274"/>
            <ac:picMk id="44" creationId="{7FAA3B5B-0800-294A-E1CC-BA9FA7530040}"/>
          </ac:picMkLst>
        </pc:picChg>
        <pc:picChg chg="add mod ord">
          <ac:chgData name="이 정민" userId="0e3071ae-5971-45b7-b1b8-12fa5ed0d92e" providerId="ADAL" clId="{3A4FED82-DA56-4E66-8730-C3D0C3949D85}" dt="2024-03-28T07:54:33.714" v="1004" actId="164"/>
          <ac:picMkLst>
            <pc:docMk/>
            <pc:sldMk cId="299795964" sldId="274"/>
            <ac:picMk id="45" creationId="{770530B3-49B9-EBA6-36CD-405DF1D8C81A}"/>
          </ac:picMkLst>
        </pc:picChg>
        <pc:picChg chg="add mod">
          <ac:chgData name="이 정민" userId="0e3071ae-5971-45b7-b1b8-12fa5ed0d92e" providerId="ADAL" clId="{3A4FED82-DA56-4E66-8730-C3D0C3949D85}" dt="2024-03-28T07:54:30.044" v="1003" actId="164"/>
          <ac:picMkLst>
            <pc:docMk/>
            <pc:sldMk cId="299795964" sldId="274"/>
            <ac:picMk id="46" creationId="{150865EC-8B70-9612-4994-6113BEA20252}"/>
          </ac:picMkLst>
        </pc:picChg>
        <pc:picChg chg="add mod">
          <ac:chgData name="이 정민" userId="0e3071ae-5971-45b7-b1b8-12fa5ed0d92e" providerId="ADAL" clId="{3A4FED82-DA56-4E66-8730-C3D0C3949D85}" dt="2024-03-28T07:55:05.832" v="1043" actId="164"/>
          <ac:picMkLst>
            <pc:docMk/>
            <pc:sldMk cId="299795964" sldId="274"/>
            <ac:picMk id="49" creationId="{133678C9-62B6-3517-91A3-24A85ECF4899}"/>
          </ac:picMkLst>
        </pc:picChg>
        <pc:picChg chg="add mod">
          <ac:chgData name="이 정민" userId="0e3071ae-5971-45b7-b1b8-12fa5ed0d92e" providerId="ADAL" clId="{3A4FED82-DA56-4E66-8730-C3D0C3949D85}" dt="2024-03-28T07:55:30.056" v="1136" actId="164"/>
          <ac:picMkLst>
            <pc:docMk/>
            <pc:sldMk cId="299795964" sldId="274"/>
            <ac:picMk id="51" creationId="{516B28F5-73B5-D8C3-A889-9742C103CBC9}"/>
          </ac:picMkLst>
        </pc:picChg>
        <pc:cxnChg chg="add del mod">
          <ac:chgData name="이 정민" userId="0e3071ae-5971-45b7-b1b8-12fa5ed0d92e" providerId="ADAL" clId="{3A4FED82-DA56-4E66-8730-C3D0C3949D85}" dt="2024-03-28T08:38:09.540" v="1861" actId="692"/>
          <ac:cxnSpMkLst>
            <pc:docMk/>
            <pc:sldMk cId="299795964" sldId="274"/>
            <ac:cxnSpMk id="34" creationId="{560F8475-74C0-227B-5F22-C844FCC665CB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7:35.491" v="1854" actId="207"/>
        <pc:sldMkLst>
          <pc:docMk/>
          <pc:sldMk cId="1110057181" sldId="275"/>
        </pc:sldMkLst>
        <pc:spChg chg="add mod">
          <ac:chgData name="이 정민" userId="0e3071ae-5971-45b7-b1b8-12fa5ed0d92e" providerId="ADAL" clId="{3A4FED82-DA56-4E66-8730-C3D0C3949D85}" dt="2024-03-28T08:37:35.491" v="1854" actId="207"/>
          <ac:spMkLst>
            <pc:docMk/>
            <pc:sldMk cId="1110057181" sldId="275"/>
            <ac:spMk id="2" creationId="{A51E3A0C-E3EF-3411-D8DD-ED203D26B3BB}"/>
          </ac:spMkLst>
        </pc:spChg>
        <pc:spChg chg="add mod">
          <ac:chgData name="이 정민" userId="0e3071ae-5971-45b7-b1b8-12fa5ed0d92e" providerId="ADAL" clId="{3A4FED82-DA56-4E66-8730-C3D0C3949D85}" dt="2024-03-28T07:33:52.304" v="13"/>
          <ac:spMkLst>
            <pc:docMk/>
            <pc:sldMk cId="1110057181" sldId="275"/>
            <ac:spMk id="6" creationId="{F8567E8E-0C34-516D-59C4-2EBFC51B6ADF}"/>
          </ac:spMkLst>
        </pc:spChg>
        <pc:spChg chg="mod">
          <ac:chgData name="이 정민" userId="0e3071ae-5971-45b7-b1b8-12fa5ed0d92e" providerId="ADAL" clId="{3A4FED82-DA56-4E66-8730-C3D0C3949D85}" dt="2024-03-28T08:37:24.422" v="1852" actId="207"/>
          <ac:spMkLst>
            <pc:docMk/>
            <pc:sldMk cId="1110057181" sldId="275"/>
            <ac:spMk id="8" creationId="{35C65180-7257-B0F4-480A-B74F6976753E}"/>
          </ac:spMkLst>
        </pc:spChg>
        <pc:spChg chg="mod">
          <ac:chgData name="이 정민" userId="0e3071ae-5971-45b7-b1b8-12fa5ed0d92e" providerId="ADAL" clId="{3A4FED82-DA56-4E66-8730-C3D0C3949D85}" dt="2024-03-28T08:37:12.537" v="1850" actId="207"/>
          <ac:spMkLst>
            <pc:docMk/>
            <pc:sldMk cId="1110057181" sldId="275"/>
            <ac:spMk id="14" creationId="{ED4952E2-214E-5563-7600-ECB46A4F6BB0}"/>
          </ac:spMkLst>
        </pc:spChg>
        <pc:spChg chg="mod">
          <ac:chgData name="이 정민" userId="0e3071ae-5971-45b7-b1b8-12fa5ed0d92e" providerId="ADAL" clId="{3A4FED82-DA56-4E66-8730-C3D0C3949D85}" dt="2024-03-28T08:37:16.011" v="1851" actId="207"/>
          <ac:spMkLst>
            <pc:docMk/>
            <pc:sldMk cId="1110057181" sldId="275"/>
            <ac:spMk id="15" creationId="{E6FFC4BD-275C-BD92-BF4C-E5300ED64F37}"/>
          </ac:spMkLst>
        </pc:spChg>
        <pc:spChg chg="mod">
          <ac:chgData name="이 정민" userId="0e3071ae-5971-45b7-b1b8-12fa5ed0d92e" providerId="ADAL" clId="{3A4FED82-DA56-4E66-8730-C3D0C3949D85}" dt="2024-03-28T08:37:27.151" v="1853" actId="207"/>
          <ac:spMkLst>
            <pc:docMk/>
            <pc:sldMk cId="1110057181" sldId="275"/>
            <ac:spMk id="16" creationId="{37110390-7377-5DB3-AE14-FD5432D49019}"/>
          </ac:spMkLst>
        </pc:spChg>
        <pc:spChg chg="del">
          <ac:chgData name="이 정민" userId="0e3071ae-5971-45b7-b1b8-12fa5ed0d92e" providerId="ADAL" clId="{3A4FED82-DA56-4E66-8730-C3D0C3949D85}" dt="2024-03-28T07:33:52.120" v="12" actId="478"/>
          <ac:spMkLst>
            <pc:docMk/>
            <pc:sldMk cId="1110057181" sldId="275"/>
            <ac:spMk id="27" creationId="{13D44435-4D40-A694-5909-46689638C43D}"/>
          </ac:spMkLst>
        </pc:spChg>
        <pc:spChg chg="del mod">
          <ac:chgData name="이 정민" userId="0e3071ae-5971-45b7-b1b8-12fa5ed0d92e" providerId="ADAL" clId="{3A4FED82-DA56-4E66-8730-C3D0C3949D85}" dt="2024-03-28T07:33:52.120" v="12" actId="478"/>
          <ac:spMkLst>
            <pc:docMk/>
            <pc:sldMk cId="1110057181" sldId="275"/>
            <ac:spMk id="28" creationId="{D5445ED8-BE76-6CDC-8305-824E18C816CC}"/>
          </ac:spMkLst>
        </pc:spChg>
        <pc:spChg chg="mod">
          <ac:chgData name="이 정민" userId="0e3071ae-5971-45b7-b1b8-12fa5ed0d92e" providerId="ADAL" clId="{3A4FED82-DA56-4E66-8730-C3D0C3949D85}" dt="2024-03-28T07:33:38.061" v="10" actId="207"/>
          <ac:spMkLst>
            <pc:docMk/>
            <pc:sldMk cId="1110057181" sldId="275"/>
            <ac:spMk id="30" creationId="{F00C9730-3FE8-BDAA-0C06-19D1BE45B05F}"/>
          </ac:spMkLst>
        </pc:spChg>
        <pc:spChg chg="mod">
          <ac:chgData name="이 정민" userId="0e3071ae-5971-45b7-b1b8-12fa5ed0d92e" providerId="ADAL" clId="{3A4FED82-DA56-4E66-8730-C3D0C3949D85}" dt="2024-03-28T07:41:06.826" v="234" actId="2711"/>
          <ac:spMkLst>
            <pc:docMk/>
            <pc:sldMk cId="1110057181" sldId="275"/>
            <ac:spMk id="34" creationId="{15702355-B4F9-D24E-37C8-504338594932}"/>
          </ac:spMkLst>
        </pc:spChg>
        <pc:spChg chg="mod">
          <ac:chgData name="이 정민" userId="0e3071ae-5971-45b7-b1b8-12fa5ed0d92e" providerId="ADAL" clId="{3A4FED82-DA56-4E66-8730-C3D0C3949D85}" dt="2024-03-28T07:40:50.879" v="230" actId="121"/>
          <ac:spMkLst>
            <pc:docMk/>
            <pc:sldMk cId="1110057181" sldId="275"/>
            <ac:spMk id="36" creationId="{C4562EF6-AFBB-B48A-8ED4-9B75C1FC3247}"/>
          </ac:spMkLst>
        </pc:spChg>
        <pc:spChg chg="mod">
          <ac:chgData name="이 정민" userId="0e3071ae-5971-45b7-b1b8-12fa5ed0d92e" providerId="ADAL" clId="{3A4FED82-DA56-4E66-8730-C3D0C3949D85}" dt="2024-03-28T07:41:12.482" v="237" actId="14100"/>
          <ac:spMkLst>
            <pc:docMk/>
            <pc:sldMk cId="1110057181" sldId="275"/>
            <ac:spMk id="37" creationId="{B6501163-A3C3-7057-E1BE-D800AF0E2B26}"/>
          </ac:spMkLst>
        </pc:spChg>
        <pc:spChg chg="mod">
          <ac:chgData name="이 정민" userId="0e3071ae-5971-45b7-b1b8-12fa5ed0d92e" providerId="ADAL" clId="{3A4FED82-DA56-4E66-8730-C3D0C3949D85}" dt="2024-03-28T07:41:18.443" v="240" actId="14100"/>
          <ac:spMkLst>
            <pc:docMk/>
            <pc:sldMk cId="1110057181" sldId="275"/>
            <ac:spMk id="38" creationId="{C7042B28-0EBC-31A3-2891-524544CBE3B7}"/>
          </ac:spMkLst>
        </pc:spChg>
        <pc:grpChg chg="add mod ord">
          <ac:chgData name="이 정민" userId="0e3071ae-5971-45b7-b1b8-12fa5ed0d92e" providerId="ADAL" clId="{3A4FED82-DA56-4E66-8730-C3D0C3949D85}" dt="2024-03-28T07:56:48.386" v="1192" actId="1037"/>
          <ac:grpSpMkLst>
            <pc:docMk/>
            <pc:sldMk cId="1110057181" sldId="275"/>
            <ac:grpSpMk id="10" creationId="{BB8492AF-3F2D-0EBD-A6B6-34B1E0D6BDA6}"/>
          </ac:grpSpMkLst>
        </pc:grpChg>
        <pc:grpChg chg="add mod ord">
          <ac:chgData name="이 정민" userId="0e3071ae-5971-45b7-b1b8-12fa5ed0d92e" providerId="ADAL" clId="{3A4FED82-DA56-4E66-8730-C3D0C3949D85}" dt="2024-03-28T07:56:10.392" v="1169" actId="167"/>
          <ac:grpSpMkLst>
            <pc:docMk/>
            <pc:sldMk cId="1110057181" sldId="275"/>
            <ac:grpSpMk id="17" creationId="{BFD6AE3A-1933-AF09-9A8B-518036879B37}"/>
          </ac:grpSpMkLst>
        </pc:grpChg>
        <pc:grpChg chg="add mod ord">
          <ac:chgData name="이 정민" userId="0e3071ae-5971-45b7-b1b8-12fa5ed0d92e" providerId="ADAL" clId="{3A4FED82-DA56-4E66-8730-C3D0C3949D85}" dt="2024-03-28T07:56:22.512" v="1173" actId="1076"/>
          <ac:grpSpMkLst>
            <pc:docMk/>
            <pc:sldMk cId="1110057181" sldId="275"/>
            <ac:grpSpMk id="31" creationId="{67D82DF0-6389-50EA-C8E7-6459BC5EF781}"/>
          </ac:grpSpMkLst>
        </pc:grpChg>
        <pc:grpChg chg="add mod ord">
          <ac:chgData name="이 정민" userId="0e3071ae-5971-45b7-b1b8-12fa5ed0d92e" providerId="ADAL" clId="{3A4FED82-DA56-4E66-8730-C3D0C3949D85}" dt="2024-03-28T07:56:31.249" v="1177" actId="1076"/>
          <ac:grpSpMkLst>
            <pc:docMk/>
            <pc:sldMk cId="1110057181" sldId="275"/>
            <ac:grpSpMk id="35" creationId="{20CE6C3D-083B-2BD3-6F3E-14600D227CA1}"/>
          </ac:grpSpMkLst>
        </pc:grpChg>
        <pc:picChg chg="del">
          <ac:chgData name="이 정민" userId="0e3071ae-5971-45b7-b1b8-12fa5ed0d92e" providerId="ADAL" clId="{3A4FED82-DA56-4E66-8730-C3D0C3949D85}" dt="2024-03-28T07:56:02.882" v="1165" actId="478"/>
          <ac:picMkLst>
            <pc:docMk/>
            <pc:sldMk cId="1110057181" sldId="275"/>
            <ac:picMk id="5" creationId="{5B6EABA2-9ABC-FEA7-7E83-E7B6B3DE8B6C}"/>
          </ac:picMkLst>
        </pc:picChg>
        <pc:picChg chg="del">
          <ac:chgData name="이 정민" userId="0e3071ae-5971-45b7-b1b8-12fa5ed0d92e" providerId="ADAL" clId="{3A4FED82-DA56-4E66-8730-C3D0C3949D85}" dt="2024-03-28T07:56:02.882" v="1165" actId="478"/>
          <ac:picMkLst>
            <pc:docMk/>
            <pc:sldMk cId="1110057181" sldId="275"/>
            <ac:picMk id="7" creationId="{FFF5155B-B6C9-4E45-0129-9F1A8857FBEC}"/>
          </ac:picMkLst>
        </pc:picChg>
        <pc:picChg chg="add mod">
          <ac:chgData name="이 정민" userId="0e3071ae-5971-45b7-b1b8-12fa5ed0d92e" providerId="ADAL" clId="{3A4FED82-DA56-4E66-8730-C3D0C3949D85}" dt="2024-03-28T07:55:42.261" v="1158"/>
          <ac:picMkLst>
            <pc:docMk/>
            <pc:sldMk cId="1110057181" sldId="275"/>
            <ac:picMk id="9" creationId="{A4A826FF-2DDA-C828-8F2A-65852620B4CE}"/>
          </ac:picMkLst>
        </pc:picChg>
        <pc:picChg chg="del">
          <ac:chgData name="이 정민" userId="0e3071ae-5971-45b7-b1b8-12fa5ed0d92e" providerId="ADAL" clId="{3A4FED82-DA56-4E66-8730-C3D0C3949D85}" dt="2024-03-28T07:56:02.882" v="1165" actId="478"/>
          <ac:picMkLst>
            <pc:docMk/>
            <pc:sldMk cId="1110057181" sldId="275"/>
            <ac:picMk id="11" creationId="{FB34B870-70ED-FD52-D5BB-156B8D96A177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12" creationId="{13BEBC14-0336-4CED-65A8-BFFF4A20AD38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13" creationId="{0F7DD207-4A3F-C2FD-0ADD-344728E2CEEE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20" creationId="{9936D486-30BA-FBB1-31D8-7D16816E6BBF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22" creationId="{596EF3F6-B1EC-7E84-520C-AE8D17ABB59A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32" creationId="{CC29953D-F7CA-C0F7-DF3E-C44470C82E1F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33" creationId="{A57F27B4-9CBC-B214-9236-A77C4FE30DF5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39" creationId="{1052F47D-CF08-CCA1-ECE0-19069702A8D2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40" creationId="{2028A4FD-20F3-F530-3EE4-D36708A9D130}"/>
          </ac:picMkLst>
        </pc:picChg>
        <pc:picChg chg="del">
          <ac:chgData name="이 정민" userId="0e3071ae-5971-45b7-b1b8-12fa5ed0d92e" providerId="ADAL" clId="{3A4FED82-DA56-4E66-8730-C3D0C3949D85}" dt="2024-03-28T07:56:02.882" v="1165" actId="478"/>
          <ac:picMkLst>
            <pc:docMk/>
            <pc:sldMk cId="1110057181" sldId="275"/>
            <ac:picMk id="64" creationId="{BE80AF6C-240B-1C42-F93E-221DB9B0ED1E}"/>
          </ac:picMkLst>
        </pc:picChg>
      </pc:sldChg>
      <pc:sldChg chg="addSp delSp modSp mod">
        <pc:chgData name="이 정민" userId="0e3071ae-5971-45b7-b1b8-12fa5ed0d92e" providerId="ADAL" clId="{3A4FED82-DA56-4E66-8730-C3D0C3949D85}" dt="2024-03-28T08:38:40.444" v="1870" actId="692"/>
        <pc:sldMkLst>
          <pc:docMk/>
          <pc:sldMk cId="3920203424" sldId="277"/>
        </pc:sldMkLst>
        <pc:spChg chg="add del mod">
          <ac:chgData name="이 정민" userId="0e3071ae-5971-45b7-b1b8-12fa5ed0d92e" providerId="ADAL" clId="{3A4FED82-DA56-4E66-8730-C3D0C3949D85}" dt="2024-03-28T07:35:22.035" v="63" actId="478"/>
          <ac:spMkLst>
            <pc:docMk/>
            <pc:sldMk cId="3920203424" sldId="277"/>
            <ac:spMk id="3" creationId="{7FE3BE61-4D73-A841-EEA1-664CBBBF4E08}"/>
          </ac:spMkLst>
        </pc:spChg>
        <pc:spChg chg="mod">
          <ac:chgData name="이 정민" userId="0e3071ae-5971-45b7-b1b8-12fa5ed0d92e" providerId="ADAL" clId="{3A4FED82-DA56-4E66-8730-C3D0C3949D85}" dt="2024-03-28T08:38:29.749" v="1865" actId="207"/>
          <ac:spMkLst>
            <pc:docMk/>
            <pc:sldMk cId="3920203424" sldId="277"/>
            <ac:spMk id="4" creationId="{F66B5DED-B9CC-05BA-AE4D-4F1BAEEC6B85}"/>
          </ac:spMkLst>
        </pc:spChg>
        <pc:spChg chg="del">
          <ac:chgData name="이 정민" userId="0e3071ae-5971-45b7-b1b8-12fa5ed0d92e" providerId="ADAL" clId="{3A4FED82-DA56-4E66-8730-C3D0C3949D85}" dt="2024-03-28T07:34:24.286" v="40" actId="478"/>
          <ac:spMkLst>
            <pc:docMk/>
            <pc:sldMk cId="3920203424" sldId="277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24.286" v="40" actId="478"/>
          <ac:spMkLst>
            <pc:docMk/>
            <pc:sldMk cId="3920203424" sldId="277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22.035" v="63" actId="478"/>
          <ac:spMkLst>
            <pc:docMk/>
            <pc:sldMk cId="3920203424" sldId="277"/>
            <ac:spMk id="10" creationId="{3501FBD4-FBCC-6DEE-F1D2-D2F2CA32D25C}"/>
          </ac:spMkLst>
        </pc:spChg>
        <pc:spChg chg="add del mod">
          <ac:chgData name="이 정민" userId="0e3071ae-5971-45b7-b1b8-12fa5ed0d92e" providerId="ADAL" clId="{3A4FED82-DA56-4E66-8730-C3D0C3949D85}" dt="2024-03-28T07:35:22.035" v="63" actId="478"/>
          <ac:spMkLst>
            <pc:docMk/>
            <pc:sldMk cId="3920203424" sldId="277"/>
            <ac:spMk id="11" creationId="{4419F39F-5F6B-EF66-A141-9ADDD601F5EA}"/>
          </ac:spMkLst>
        </pc:spChg>
        <pc:spChg chg="mod">
          <ac:chgData name="이 정민" userId="0e3071ae-5971-45b7-b1b8-12fa5ed0d92e" providerId="ADAL" clId="{3A4FED82-DA56-4E66-8730-C3D0C3949D85}" dt="2024-03-28T08:38:32.209" v="1866" actId="207"/>
          <ac:spMkLst>
            <pc:docMk/>
            <pc:sldMk cId="3920203424" sldId="277"/>
            <ac:spMk id="14" creationId="{4BFFEA5F-7057-E1DE-CED6-13622EAD2B0D}"/>
          </ac:spMkLst>
        </pc:spChg>
        <pc:spChg chg="del">
          <ac:chgData name="이 정민" userId="0e3071ae-5971-45b7-b1b8-12fa5ed0d92e" providerId="ADAL" clId="{3A4FED82-DA56-4E66-8730-C3D0C3949D85}" dt="2024-03-28T07:35:22.035" v="63" actId="478"/>
          <ac:spMkLst>
            <pc:docMk/>
            <pc:sldMk cId="3920203424" sldId="277"/>
            <ac:spMk id="15" creationId="{B9BD58BC-58AE-6320-1DC2-FC47247C7447}"/>
          </ac:spMkLst>
        </pc:spChg>
        <pc:spChg chg="mod">
          <ac:chgData name="이 정민" userId="0e3071ae-5971-45b7-b1b8-12fa5ed0d92e" providerId="ADAL" clId="{3A4FED82-DA56-4E66-8730-C3D0C3949D85}" dt="2024-03-28T08:38:34.284" v="1867" actId="207"/>
          <ac:spMkLst>
            <pc:docMk/>
            <pc:sldMk cId="3920203424" sldId="277"/>
            <ac:spMk id="18" creationId="{890FDB51-5F93-D9B7-3D88-96F2991A94A6}"/>
          </ac:spMkLst>
        </pc:spChg>
        <pc:spChg chg="add mod">
          <ac:chgData name="이 정민" userId="0e3071ae-5971-45b7-b1b8-12fa5ed0d92e" providerId="ADAL" clId="{3A4FED82-DA56-4E66-8730-C3D0C3949D85}" dt="2024-03-28T07:35:22.247" v="64"/>
          <ac:spMkLst>
            <pc:docMk/>
            <pc:sldMk cId="3920203424" sldId="277"/>
            <ac:spMk id="19" creationId="{3E4FA968-05A0-0AB6-0F56-E0E2308D3695}"/>
          </ac:spMkLst>
        </pc:spChg>
        <pc:spChg chg="add mod">
          <ac:chgData name="이 정민" userId="0e3071ae-5971-45b7-b1b8-12fa5ed0d92e" providerId="ADAL" clId="{3A4FED82-DA56-4E66-8730-C3D0C3949D85}" dt="2024-03-28T07:35:22.247" v="64"/>
          <ac:spMkLst>
            <pc:docMk/>
            <pc:sldMk cId="3920203424" sldId="277"/>
            <ac:spMk id="20" creationId="{EFBA8C0A-597F-2FF3-3E95-EF27787551B6}"/>
          </ac:spMkLst>
        </pc:spChg>
        <pc:spChg chg="add mod">
          <ac:chgData name="이 정민" userId="0e3071ae-5971-45b7-b1b8-12fa5ed0d92e" providerId="ADAL" clId="{3A4FED82-DA56-4E66-8730-C3D0C3949D85}" dt="2024-03-28T08:38:38.361" v="1869" actId="207"/>
          <ac:spMkLst>
            <pc:docMk/>
            <pc:sldMk cId="3920203424" sldId="277"/>
            <ac:spMk id="23" creationId="{68229A9B-B614-EDEA-2C1A-6664D0703B62}"/>
          </ac:spMkLst>
        </pc:spChg>
        <pc:spChg chg="add mod">
          <ac:chgData name="이 정민" userId="0e3071ae-5971-45b7-b1b8-12fa5ed0d92e" providerId="ADAL" clId="{3A4FED82-DA56-4E66-8730-C3D0C3949D85}" dt="2024-03-28T07:35:22.247" v="64"/>
          <ac:spMkLst>
            <pc:docMk/>
            <pc:sldMk cId="3920203424" sldId="277"/>
            <ac:spMk id="24" creationId="{B2989AB1-A550-5C91-9DCF-1F014820D186}"/>
          </ac:spMkLst>
        </pc:spChg>
        <pc:spChg chg="mod">
          <ac:chgData name="이 정민" userId="0e3071ae-5971-45b7-b1b8-12fa5ed0d92e" providerId="ADAL" clId="{3A4FED82-DA56-4E66-8730-C3D0C3949D85}" dt="2024-03-28T08:38:36.130" v="1868" actId="207"/>
          <ac:spMkLst>
            <pc:docMk/>
            <pc:sldMk cId="3920203424" sldId="277"/>
            <ac:spMk id="26" creationId="{BB3E7180-E5DB-94F7-DFF8-7239A8543322}"/>
          </ac:spMkLst>
        </pc:spChg>
        <pc:spChg chg="add del">
          <ac:chgData name="이 정민" userId="0e3071ae-5971-45b7-b1b8-12fa5ed0d92e" providerId="ADAL" clId="{3A4FED82-DA56-4E66-8730-C3D0C3949D85}" dt="2024-03-28T08:18:39.804" v="1784" actId="22"/>
          <ac:spMkLst>
            <pc:docMk/>
            <pc:sldMk cId="3920203424" sldId="277"/>
            <ac:spMk id="27" creationId="{2396AEF4-2CD6-414D-9855-E28BF2863AD4}"/>
          </ac:spMkLst>
        </pc:spChg>
        <pc:spChg chg="add del">
          <ac:chgData name="이 정민" userId="0e3071ae-5971-45b7-b1b8-12fa5ed0d92e" providerId="ADAL" clId="{3A4FED82-DA56-4E66-8730-C3D0C3949D85}" dt="2024-03-28T08:18:42.733" v="1787" actId="22"/>
          <ac:spMkLst>
            <pc:docMk/>
            <pc:sldMk cId="3920203424" sldId="277"/>
            <ac:spMk id="30" creationId="{EB27261C-48DE-2D9D-1ADE-26AB01FF970F}"/>
          </ac:spMkLst>
        </pc:spChg>
        <pc:spChg chg="add del">
          <ac:chgData name="이 정민" userId="0e3071ae-5971-45b7-b1b8-12fa5ed0d92e" providerId="ADAL" clId="{3A4FED82-DA56-4E66-8730-C3D0C3949D85}" dt="2024-03-28T08:18:44.498" v="1789" actId="22"/>
          <ac:spMkLst>
            <pc:docMk/>
            <pc:sldMk cId="3920203424" sldId="277"/>
            <ac:spMk id="32" creationId="{24016E55-5415-0862-E61A-545297EE2D85}"/>
          </ac:spMkLst>
        </pc:spChg>
        <pc:spChg chg="mod">
          <ac:chgData name="이 정민" userId="0e3071ae-5971-45b7-b1b8-12fa5ed0d92e" providerId="ADAL" clId="{3A4FED82-DA56-4E66-8730-C3D0C3949D85}" dt="2024-03-28T08:18:38.091" v="1782"/>
          <ac:spMkLst>
            <pc:docMk/>
            <pc:sldMk cId="3920203424" sldId="277"/>
            <ac:spMk id="49" creationId="{DEE3FC78-3E02-4BE4-6640-6D0746A039DB}"/>
          </ac:spMkLst>
        </pc:spChg>
        <pc:spChg chg="mod">
          <ac:chgData name="이 정민" userId="0e3071ae-5971-45b7-b1b8-12fa5ed0d92e" providerId="ADAL" clId="{3A4FED82-DA56-4E66-8730-C3D0C3949D85}" dt="2024-03-28T08:18:51.292" v="1792"/>
          <ac:spMkLst>
            <pc:docMk/>
            <pc:sldMk cId="3920203424" sldId="277"/>
            <ac:spMk id="50" creationId="{315A7615-97F2-E674-1F8F-49A86F8FBED5}"/>
          </ac:spMkLst>
        </pc:spChg>
        <pc:spChg chg="mod">
          <ac:chgData name="이 정민" userId="0e3071ae-5971-45b7-b1b8-12fa5ed0d92e" providerId="ADAL" clId="{3A4FED82-DA56-4E66-8730-C3D0C3949D85}" dt="2024-03-28T08:18:40.483" v="1785"/>
          <ac:spMkLst>
            <pc:docMk/>
            <pc:sldMk cId="3920203424" sldId="277"/>
            <ac:spMk id="51" creationId="{3628BA1C-D1F1-57F1-41F7-066B1D74E42C}"/>
          </ac:spMkLst>
        </pc:spChg>
        <pc:spChg chg="mod">
          <ac:chgData name="이 정민" userId="0e3071ae-5971-45b7-b1b8-12fa5ed0d92e" providerId="ADAL" clId="{3A4FED82-DA56-4E66-8730-C3D0C3949D85}" dt="2024-03-28T08:18:51.807" v="1793"/>
          <ac:spMkLst>
            <pc:docMk/>
            <pc:sldMk cId="3920203424" sldId="277"/>
            <ac:spMk id="52" creationId="{BDB055F9-D694-6CF1-410E-8632E3697626}"/>
          </ac:spMkLst>
        </pc:spChg>
        <pc:spChg chg="mod">
          <ac:chgData name="이 정민" userId="0e3071ae-5971-45b7-b1b8-12fa5ed0d92e" providerId="ADAL" clId="{3A4FED82-DA56-4E66-8730-C3D0C3949D85}" dt="2024-03-28T08:18:45.338" v="1790"/>
          <ac:spMkLst>
            <pc:docMk/>
            <pc:sldMk cId="3920203424" sldId="277"/>
            <ac:spMk id="53" creationId="{AA55FAC9-F958-5FEC-E168-B78002F33D0C}"/>
          </ac:spMkLst>
        </pc:spChg>
        <pc:spChg chg="mod">
          <ac:chgData name="이 정민" userId="0e3071ae-5971-45b7-b1b8-12fa5ed0d92e" providerId="ADAL" clId="{3A4FED82-DA56-4E66-8730-C3D0C3949D85}" dt="2024-03-28T08:18:52.247" v="1794"/>
          <ac:spMkLst>
            <pc:docMk/>
            <pc:sldMk cId="3920203424" sldId="277"/>
            <ac:spMk id="54" creationId="{8E86F646-075E-6356-520D-BBA1EE7F453D}"/>
          </ac:spMkLst>
        </pc:spChg>
        <pc:spChg chg="mod">
          <ac:chgData name="이 정민" userId="0e3071ae-5971-45b7-b1b8-12fa5ed0d92e" providerId="ADAL" clId="{3A4FED82-DA56-4E66-8730-C3D0C3949D85}" dt="2024-03-28T08:18:46.163" v="1791"/>
          <ac:spMkLst>
            <pc:docMk/>
            <pc:sldMk cId="3920203424" sldId="277"/>
            <ac:spMk id="55" creationId="{547D5E96-A675-B0CD-EAC1-3A14FF7A92A2}"/>
          </ac:spMkLst>
        </pc:spChg>
        <pc:spChg chg="mod">
          <ac:chgData name="이 정민" userId="0e3071ae-5971-45b7-b1b8-12fa5ed0d92e" providerId="ADAL" clId="{3A4FED82-DA56-4E66-8730-C3D0C3949D85}" dt="2024-03-28T08:18:52.665" v="1795"/>
          <ac:spMkLst>
            <pc:docMk/>
            <pc:sldMk cId="3920203424" sldId="277"/>
            <ac:spMk id="56" creationId="{E765AB0C-6432-E16F-47E1-16C48B3D6E50}"/>
          </ac:spMkLst>
        </pc:spChg>
        <pc:picChg chg="del">
          <ac:chgData name="이 정민" userId="0e3071ae-5971-45b7-b1b8-12fa5ed0d92e" providerId="ADAL" clId="{3A4FED82-DA56-4E66-8730-C3D0C3949D85}" dt="2024-03-28T08:18:30.271" v="1781" actId="478"/>
          <ac:picMkLst>
            <pc:docMk/>
            <pc:sldMk cId="3920203424" sldId="277"/>
            <ac:picMk id="63" creationId="{7E140757-A96F-01D6-C634-235684888501}"/>
          </ac:picMkLst>
        </pc:picChg>
        <pc:cxnChg chg="del">
          <ac:chgData name="이 정민" userId="0e3071ae-5971-45b7-b1b8-12fa5ed0d92e" providerId="ADAL" clId="{3A4FED82-DA56-4E66-8730-C3D0C3949D85}" dt="2024-03-28T07:35:22.035" v="63" actId="478"/>
          <ac:cxnSpMkLst>
            <pc:docMk/>
            <pc:sldMk cId="3920203424" sldId="277"/>
            <ac:cxnSpMk id="7" creationId="{F624146E-452A-27EA-F087-3C21ECD0B30E}"/>
          </ac:cxnSpMkLst>
        </pc:cxnChg>
        <pc:cxnChg chg="add mod">
          <ac:chgData name="이 정민" userId="0e3071ae-5971-45b7-b1b8-12fa5ed0d92e" providerId="ADAL" clId="{3A4FED82-DA56-4E66-8730-C3D0C3949D85}" dt="2024-03-28T08:38:40.444" v="1870" actId="692"/>
          <ac:cxnSpMkLst>
            <pc:docMk/>
            <pc:sldMk cId="3920203424" sldId="277"/>
            <ac:cxnSpMk id="16" creationId="{A0292DCA-446C-461A-C58A-19B0C874BD4A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8:58.337" v="1874" actId="207"/>
        <pc:sldMkLst>
          <pc:docMk/>
          <pc:sldMk cId="1069592513" sldId="282"/>
        </pc:sldMkLst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2" creationId="{03685AD0-D961-44A7-E2EC-612F9FBA42EE}"/>
          </ac:spMkLst>
        </pc:spChg>
        <pc:spChg chg="add mod">
          <ac:chgData name="이 정민" userId="0e3071ae-5971-45b7-b1b8-12fa5ed0d92e" providerId="ADAL" clId="{3A4FED82-DA56-4E66-8730-C3D0C3949D85}" dt="2024-03-28T07:36:36.503" v="85"/>
          <ac:spMkLst>
            <pc:docMk/>
            <pc:sldMk cId="1069592513" sldId="282"/>
            <ac:spMk id="6" creationId="{C9FBE2F4-1BAB-32F8-98FC-36A3A6308B58}"/>
          </ac:spMkLst>
        </pc:spChg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7" creationId="{D7C8F92E-DC26-16C7-1C6C-1E8676F3B163}"/>
          </ac:spMkLst>
        </pc:spChg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8" creationId="{09270E98-D3C0-F5D3-D429-9A49B5C12CFF}"/>
          </ac:spMkLst>
        </pc:spChg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9" creationId="{C069EF9C-3E13-5511-B576-CAEDA3B4B163}"/>
          </ac:spMkLst>
        </pc:spChg>
        <pc:spChg chg="add mod">
          <ac:chgData name="이 정민" userId="0e3071ae-5971-45b7-b1b8-12fa5ed0d92e" providerId="ADAL" clId="{3A4FED82-DA56-4E66-8730-C3D0C3949D85}" dt="2024-03-28T07:36:36.503" v="85"/>
          <ac:spMkLst>
            <pc:docMk/>
            <pc:sldMk cId="1069592513" sldId="282"/>
            <ac:spMk id="10" creationId="{237E01E8-E1F1-2754-8A6B-65A361769987}"/>
          </ac:spMkLst>
        </pc:spChg>
        <pc:spChg chg="add mod">
          <ac:chgData name="이 정민" userId="0e3071ae-5971-45b7-b1b8-12fa5ed0d92e" providerId="ADAL" clId="{3A4FED82-DA56-4E66-8730-C3D0C3949D85}" dt="2024-03-28T07:36:36.503" v="85"/>
          <ac:spMkLst>
            <pc:docMk/>
            <pc:sldMk cId="1069592513" sldId="282"/>
            <ac:spMk id="11" creationId="{4404D2B6-0B95-1B8A-289A-D5C80367DF9F}"/>
          </ac:spMkLst>
        </pc:spChg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12" creationId="{08E5880F-BF31-3F59-34CA-51480960C2DD}"/>
          </ac:spMkLst>
        </pc:spChg>
        <pc:spChg chg="add mod">
          <ac:chgData name="이 정민" userId="0e3071ae-5971-45b7-b1b8-12fa5ed0d92e" providerId="ADAL" clId="{3A4FED82-DA56-4E66-8730-C3D0C3949D85}" dt="2024-03-28T07:36:36.503" v="85"/>
          <ac:spMkLst>
            <pc:docMk/>
            <pc:sldMk cId="1069592513" sldId="282"/>
            <ac:spMk id="13" creationId="{2F880BFD-9FED-BF5A-3A7B-3924EA3967C4}"/>
          </ac:spMkLst>
        </pc:spChg>
        <pc:spChg chg="add del">
          <ac:chgData name="이 정민" userId="0e3071ae-5971-45b7-b1b8-12fa5ed0d92e" providerId="ADAL" clId="{3A4FED82-DA56-4E66-8730-C3D0C3949D85}" dt="2024-03-28T08:18:04.091" v="1762" actId="22"/>
          <ac:spMkLst>
            <pc:docMk/>
            <pc:sldMk cId="1069592513" sldId="282"/>
            <ac:spMk id="15" creationId="{E18C6453-DEC9-1A78-B2E6-0405CCAF409E}"/>
          </ac:spMkLst>
        </pc:spChg>
        <pc:spChg chg="mod">
          <ac:chgData name="이 정민" userId="0e3071ae-5971-45b7-b1b8-12fa5ed0d92e" providerId="ADAL" clId="{3A4FED82-DA56-4E66-8730-C3D0C3949D85}" dt="2024-03-28T08:38:55.322" v="1873" actId="207"/>
          <ac:spMkLst>
            <pc:docMk/>
            <pc:sldMk cId="1069592513" sldId="282"/>
            <ac:spMk id="20" creationId="{C060D799-10CB-B7A7-9668-C55FEB54A03C}"/>
          </ac:spMkLst>
        </pc:spChg>
        <pc:spChg chg="mod">
          <ac:chgData name="이 정민" userId="0e3071ae-5971-45b7-b1b8-12fa5ed0d92e" providerId="ADAL" clId="{3A4FED82-DA56-4E66-8730-C3D0C3949D85}" dt="2024-03-28T08:38:58.337" v="1874" actId="207"/>
          <ac:spMkLst>
            <pc:docMk/>
            <pc:sldMk cId="1069592513" sldId="282"/>
            <ac:spMk id="24" creationId="{BA8C12A6-1762-3A71-A607-D6163BC83C79}"/>
          </ac:spMkLst>
        </pc:spChg>
        <pc:spChg chg="mod">
          <ac:chgData name="이 정민" userId="0e3071ae-5971-45b7-b1b8-12fa5ed0d92e" providerId="ADAL" clId="{3A4FED82-DA56-4E66-8730-C3D0C3949D85}" dt="2024-03-28T08:18:01.384" v="1758"/>
          <ac:spMkLst>
            <pc:docMk/>
            <pc:sldMk cId="1069592513" sldId="282"/>
            <ac:spMk id="26" creationId="{EC7A169C-CC45-1946-11F9-F072EB6BBF9D}"/>
          </ac:spMkLst>
        </pc:spChg>
        <pc:spChg chg="mod">
          <ac:chgData name="이 정민" userId="0e3071ae-5971-45b7-b1b8-12fa5ed0d92e" providerId="ADAL" clId="{3A4FED82-DA56-4E66-8730-C3D0C3949D85}" dt="2024-03-28T08:17:53.448" v="1754"/>
          <ac:spMkLst>
            <pc:docMk/>
            <pc:sldMk cId="1069592513" sldId="282"/>
            <ac:spMk id="27" creationId="{C1156C49-A065-0F21-A761-7D0A2426785D}"/>
          </ac:spMkLst>
        </pc:spChg>
        <pc:spChg chg="mod">
          <ac:chgData name="이 정민" userId="0e3071ae-5971-45b7-b1b8-12fa5ed0d92e" providerId="ADAL" clId="{3A4FED82-DA56-4E66-8730-C3D0C3949D85}" dt="2024-03-28T08:18:02.726" v="1760"/>
          <ac:spMkLst>
            <pc:docMk/>
            <pc:sldMk cId="1069592513" sldId="282"/>
            <ac:spMk id="30" creationId="{B99E01E2-9355-CADE-4900-C94DEE0C2E90}"/>
          </ac:spMkLst>
        </pc:spChg>
        <pc:spChg chg="mod">
          <ac:chgData name="이 정민" userId="0e3071ae-5971-45b7-b1b8-12fa5ed0d92e" providerId="ADAL" clId="{3A4FED82-DA56-4E66-8730-C3D0C3949D85}" dt="2024-03-28T08:17:54.426" v="1756"/>
          <ac:spMkLst>
            <pc:docMk/>
            <pc:sldMk cId="1069592513" sldId="282"/>
            <ac:spMk id="31" creationId="{57D0BFAB-1778-41D6-4865-074B3612F72A}"/>
          </ac:spMkLst>
        </pc:spChg>
        <pc:spChg chg="mod">
          <ac:chgData name="이 정민" userId="0e3071ae-5971-45b7-b1b8-12fa5ed0d92e" providerId="ADAL" clId="{3A4FED82-DA56-4E66-8730-C3D0C3949D85}" dt="2024-03-28T08:18:02.197" v="1759"/>
          <ac:spMkLst>
            <pc:docMk/>
            <pc:sldMk cId="1069592513" sldId="282"/>
            <ac:spMk id="32" creationId="{97762BCD-45F7-8BBB-5B4C-CC87C2079AF8}"/>
          </ac:spMkLst>
        </pc:spChg>
        <pc:spChg chg="mod">
          <ac:chgData name="이 정민" userId="0e3071ae-5971-45b7-b1b8-12fa5ed0d92e" providerId="ADAL" clId="{3A4FED82-DA56-4E66-8730-C3D0C3949D85}" dt="2024-03-28T08:17:53.987" v="1755"/>
          <ac:spMkLst>
            <pc:docMk/>
            <pc:sldMk cId="1069592513" sldId="282"/>
            <ac:spMk id="33" creationId="{7E8F9D61-1C46-BF5C-CF8D-03592EE38AA6}"/>
          </ac:spMkLst>
        </pc:spChg>
        <pc:spChg chg="mod">
          <ac:chgData name="이 정민" userId="0e3071ae-5971-45b7-b1b8-12fa5ed0d92e" providerId="ADAL" clId="{3A4FED82-DA56-4E66-8730-C3D0C3949D85}" dt="2024-03-28T08:18:05.117" v="1763"/>
          <ac:spMkLst>
            <pc:docMk/>
            <pc:sldMk cId="1069592513" sldId="282"/>
            <ac:spMk id="34" creationId="{275904B1-98C2-E87B-9535-BCF1667CBC87}"/>
          </ac:spMkLst>
        </pc:spChg>
        <pc:spChg chg="mod">
          <ac:chgData name="이 정민" userId="0e3071ae-5971-45b7-b1b8-12fa5ed0d92e" providerId="ADAL" clId="{3A4FED82-DA56-4E66-8730-C3D0C3949D85}" dt="2024-03-28T08:17:54.874" v="1757"/>
          <ac:spMkLst>
            <pc:docMk/>
            <pc:sldMk cId="1069592513" sldId="282"/>
            <ac:spMk id="36" creationId="{F95E9AAF-B281-DB42-C94E-B1EBF481191B}"/>
          </ac:spMkLst>
        </pc:spChg>
        <pc:picChg chg="del">
          <ac:chgData name="이 정민" userId="0e3071ae-5971-45b7-b1b8-12fa5ed0d92e" providerId="ADAL" clId="{3A4FED82-DA56-4E66-8730-C3D0C3949D85}" dt="2024-03-28T08:18:07.344" v="1764" actId="478"/>
          <ac:picMkLst>
            <pc:docMk/>
            <pc:sldMk cId="1069592513" sldId="282"/>
            <ac:picMk id="38" creationId="{9A64DBFB-9523-E121-914A-96D689443335}"/>
          </ac:picMkLst>
        </pc:picChg>
        <pc:cxnChg chg="del">
          <ac:chgData name="이 정민" userId="0e3071ae-5971-45b7-b1b8-12fa5ed0d92e" providerId="ADAL" clId="{3A4FED82-DA56-4E66-8730-C3D0C3949D85}" dt="2024-03-28T07:36:36.263" v="84" actId="478"/>
          <ac:cxnSpMkLst>
            <pc:docMk/>
            <pc:sldMk cId="1069592513" sldId="282"/>
            <ac:cxnSpMk id="4" creationId="{CD343654-110B-1669-4A47-EAC828159D0E}"/>
          </ac:cxnSpMkLst>
        </pc:cxnChg>
        <pc:cxnChg chg="add mod">
          <ac:chgData name="이 정민" userId="0e3071ae-5971-45b7-b1b8-12fa5ed0d92e" providerId="ADAL" clId="{3A4FED82-DA56-4E66-8730-C3D0C3949D85}" dt="2024-03-28T07:36:36.503" v="85"/>
          <ac:cxnSpMkLst>
            <pc:docMk/>
            <pc:sldMk cId="1069592513" sldId="282"/>
            <ac:cxnSpMk id="5" creationId="{BDBAFE19-9445-F7E7-87C7-3A4C5EF9BAD3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9:43.038" v="1878" actId="207"/>
        <pc:sldMkLst>
          <pc:docMk/>
          <pc:sldMk cId="2905708296" sldId="283"/>
        </pc:sldMkLst>
        <pc:spChg chg="add del mod">
          <ac:chgData name="이 정민" userId="0e3071ae-5971-45b7-b1b8-12fa5ed0d92e" providerId="ADAL" clId="{3A4FED82-DA56-4E66-8730-C3D0C3949D85}" dt="2024-03-28T07:35:29.884" v="67" actId="478"/>
          <ac:spMkLst>
            <pc:docMk/>
            <pc:sldMk cId="2905708296" sldId="283"/>
            <ac:spMk id="2" creationId="{91B93550-9012-EA7F-A12F-8EB567A1166C}"/>
          </ac:spMkLst>
        </pc:spChg>
        <pc:spChg chg="del">
          <ac:chgData name="이 정민" userId="0e3071ae-5971-45b7-b1b8-12fa5ed0d92e" providerId="ADAL" clId="{3A4FED82-DA56-4E66-8730-C3D0C3949D85}" dt="2024-03-28T07:34:35.083" v="46" actId="478"/>
          <ac:spMkLst>
            <pc:docMk/>
            <pc:sldMk cId="2905708296" sldId="283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35.083" v="46" actId="478"/>
          <ac:spMkLst>
            <pc:docMk/>
            <pc:sldMk cId="2905708296" sldId="283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29.884" v="67" actId="478"/>
          <ac:spMkLst>
            <pc:docMk/>
            <pc:sldMk cId="2905708296" sldId="283"/>
            <ac:spMk id="10" creationId="{3501FBD4-FBCC-6DEE-F1D2-D2F2CA32D25C}"/>
          </ac:spMkLst>
        </pc:spChg>
        <pc:spChg chg="add del mod">
          <ac:chgData name="이 정민" userId="0e3071ae-5971-45b7-b1b8-12fa5ed0d92e" providerId="ADAL" clId="{3A4FED82-DA56-4E66-8730-C3D0C3949D85}" dt="2024-03-28T07:35:29.884" v="67" actId="478"/>
          <ac:spMkLst>
            <pc:docMk/>
            <pc:sldMk cId="2905708296" sldId="283"/>
            <ac:spMk id="11" creationId="{2E11832B-D538-24E9-DC79-D1D043E44A52}"/>
          </ac:spMkLst>
        </pc:spChg>
        <pc:spChg chg="del">
          <ac:chgData name="이 정민" userId="0e3071ae-5971-45b7-b1b8-12fa5ed0d92e" providerId="ADAL" clId="{3A4FED82-DA56-4E66-8730-C3D0C3949D85}" dt="2024-03-28T07:35:29.884" v="67" actId="478"/>
          <ac:spMkLst>
            <pc:docMk/>
            <pc:sldMk cId="2905708296" sldId="283"/>
            <ac:spMk id="20" creationId="{09976787-2436-BA18-6EB0-9040F0DF2C25}"/>
          </ac:spMkLst>
        </pc:spChg>
        <pc:spChg chg="add mod">
          <ac:chgData name="이 정민" userId="0e3071ae-5971-45b7-b1b8-12fa5ed0d92e" providerId="ADAL" clId="{3A4FED82-DA56-4E66-8730-C3D0C3949D85}" dt="2024-03-28T07:35:30.043" v="68"/>
          <ac:spMkLst>
            <pc:docMk/>
            <pc:sldMk cId="2905708296" sldId="283"/>
            <ac:spMk id="23" creationId="{42D9EB85-4DB5-ECE9-29AD-82BA3B1240D9}"/>
          </ac:spMkLst>
        </pc:spChg>
        <pc:spChg chg="add mod">
          <ac:chgData name="이 정민" userId="0e3071ae-5971-45b7-b1b8-12fa5ed0d92e" providerId="ADAL" clId="{3A4FED82-DA56-4E66-8730-C3D0C3949D85}" dt="2024-03-28T07:35:30.043" v="68"/>
          <ac:spMkLst>
            <pc:docMk/>
            <pc:sldMk cId="2905708296" sldId="283"/>
            <ac:spMk id="24" creationId="{6D6F4FEB-5683-2734-096D-33C06551FA83}"/>
          </ac:spMkLst>
        </pc:spChg>
        <pc:spChg chg="add mod">
          <ac:chgData name="이 정민" userId="0e3071ae-5971-45b7-b1b8-12fa5ed0d92e" providerId="ADAL" clId="{3A4FED82-DA56-4E66-8730-C3D0C3949D85}" dt="2024-03-28T08:39:43.038" v="1878" actId="207"/>
          <ac:spMkLst>
            <pc:docMk/>
            <pc:sldMk cId="2905708296" sldId="283"/>
            <ac:spMk id="25" creationId="{DDB01FFA-3250-9234-72B1-4CF7D9B63720}"/>
          </ac:spMkLst>
        </pc:spChg>
        <pc:spChg chg="mod">
          <ac:chgData name="이 정민" userId="0e3071ae-5971-45b7-b1b8-12fa5ed0d92e" providerId="ADAL" clId="{3A4FED82-DA56-4E66-8730-C3D0C3949D85}" dt="2024-03-28T08:17:35.458" v="1743" actId="122"/>
          <ac:spMkLst>
            <pc:docMk/>
            <pc:sldMk cId="2905708296" sldId="283"/>
            <ac:spMk id="26" creationId="{EC7A169C-CC45-1946-11F9-F072EB6BBF9D}"/>
          </ac:spMkLst>
        </pc:spChg>
        <pc:spChg chg="mod">
          <ac:chgData name="이 정민" userId="0e3071ae-5971-45b7-b1b8-12fa5ed0d92e" providerId="ADAL" clId="{3A4FED82-DA56-4E66-8730-C3D0C3949D85}" dt="2024-03-28T08:17:47.845" v="1750"/>
          <ac:spMkLst>
            <pc:docMk/>
            <pc:sldMk cId="2905708296" sldId="283"/>
            <ac:spMk id="27" creationId="{C1156C49-A065-0F21-A761-7D0A2426785D}"/>
          </ac:spMkLst>
        </pc:spChg>
        <pc:spChg chg="add mod">
          <ac:chgData name="이 정민" userId="0e3071ae-5971-45b7-b1b8-12fa5ed0d92e" providerId="ADAL" clId="{3A4FED82-DA56-4E66-8730-C3D0C3949D85}" dt="2024-03-28T07:35:30.043" v="68"/>
          <ac:spMkLst>
            <pc:docMk/>
            <pc:sldMk cId="2905708296" sldId="283"/>
            <ac:spMk id="28" creationId="{1E3796AB-BAC5-9B3C-61EC-2CBA3C82DF70}"/>
          </ac:spMkLst>
        </pc:spChg>
        <pc:spChg chg="mod">
          <ac:chgData name="이 정민" userId="0e3071ae-5971-45b7-b1b8-12fa5ed0d92e" providerId="ADAL" clId="{3A4FED82-DA56-4E66-8730-C3D0C3949D85}" dt="2024-03-28T08:17:37.249" v="1744"/>
          <ac:spMkLst>
            <pc:docMk/>
            <pc:sldMk cId="2905708296" sldId="283"/>
            <ac:spMk id="30" creationId="{B99E01E2-9355-CADE-4900-C94DEE0C2E90}"/>
          </ac:spMkLst>
        </pc:spChg>
        <pc:spChg chg="mod">
          <ac:chgData name="이 정민" userId="0e3071ae-5971-45b7-b1b8-12fa5ed0d92e" providerId="ADAL" clId="{3A4FED82-DA56-4E66-8730-C3D0C3949D85}" dt="2024-03-28T08:17:50.139" v="1751"/>
          <ac:spMkLst>
            <pc:docMk/>
            <pc:sldMk cId="2905708296" sldId="283"/>
            <ac:spMk id="31" creationId="{57D0BFAB-1778-41D6-4865-074B3612F72A}"/>
          </ac:spMkLst>
        </pc:spChg>
        <pc:spChg chg="mod">
          <ac:chgData name="이 정민" userId="0e3071ae-5971-45b7-b1b8-12fa5ed0d92e" providerId="ADAL" clId="{3A4FED82-DA56-4E66-8730-C3D0C3949D85}" dt="2024-03-28T08:17:38.451" v="1745"/>
          <ac:spMkLst>
            <pc:docMk/>
            <pc:sldMk cId="2905708296" sldId="283"/>
            <ac:spMk id="32" creationId="{97762BCD-45F7-8BBB-5B4C-CC87C2079AF8}"/>
          </ac:spMkLst>
        </pc:spChg>
        <pc:spChg chg="mod">
          <ac:chgData name="이 정민" userId="0e3071ae-5971-45b7-b1b8-12fa5ed0d92e" providerId="ADAL" clId="{3A4FED82-DA56-4E66-8730-C3D0C3949D85}" dt="2024-03-28T08:17:50.655" v="1752"/>
          <ac:spMkLst>
            <pc:docMk/>
            <pc:sldMk cId="2905708296" sldId="283"/>
            <ac:spMk id="33" creationId="{7E8F9D61-1C46-BF5C-CF8D-03592EE38AA6}"/>
          </ac:spMkLst>
        </pc:spChg>
        <pc:spChg chg="mod">
          <ac:chgData name="이 정민" userId="0e3071ae-5971-45b7-b1b8-12fa5ed0d92e" providerId="ADAL" clId="{3A4FED82-DA56-4E66-8730-C3D0C3949D85}" dt="2024-03-28T08:17:39.015" v="1746"/>
          <ac:spMkLst>
            <pc:docMk/>
            <pc:sldMk cId="2905708296" sldId="283"/>
            <ac:spMk id="34" creationId="{275904B1-98C2-E87B-9535-BCF1667CBC87}"/>
          </ac:spMkLst>
        </pc:spChg>
        <pc:spChg chg="mod">
          <ac:chgData name="이 정민" userId="0e3071ae-5971-45b7-b1b8-12fa5ed0d92e" providerId="ADAL" clId="{3A4FED82-DA56-4E66-8730-C3D0C3949D85}" dt="2024-03-28T08:17:51.112" v="1753"/>
          <ac:spMkLst>
            <pc:docMk/>
            <pc:sldMk cId="2905708296" sldId="283"/>
            <ac:spMk id="36" creationId="{F95E9AAF-B281-DB42-C94E-B1EBF481191B}"/>
          </ac:spMkLst>
        </pc:spChg>
        <pc:picChg chg="del">
          <ac:chgData name="이 정민" userId="0e3071ae-5971-45b7-b1b8-12fa5ed0d92e" providerId="ADAL" clId="{3A4FED82-DA56-4E66-8730-C3D0C3949D85}" dt="2024-03-28T08:17:26.009" v="1740" actId="478"/>
          <ac:picMkLst>
            <pc:docMk/>
            <pc:sldMk cId="2905708296" sldId="283"/>
            <ac:picMk id="42" creationId="{6CB5DE44-EDB1-5AE7-0C03-8887BE37D4CB}"/>
          </ac:picMkLst>
        </pc:picChg>
        <pc:cxnChg chg="del">
          <ac:chgData name="이 정민" userId="0e3071ae-5971-45b7-b1b8-12fa5ed0d92e" providerId="ADAL" clId="{3A4FED82-DA56-4E66-8730-C3D0C3949D85}" dt="2024-03-28T07:35:29.884" v="67" actId="478"/>
          <ac:cxnSpMkLst>
            <pc:docMk/>
            <pc:sldMk cId="2905708296" sldId="283"/>
            <ac:cxnSpMk id="7" creationId="{F624146E-452A-27EA-F087-3C21ECD0B30E}"/>
          </ac:cxnSpMkLst>
        </pc:cxnChg>
        <pc:cxnChg chg="add mod">
          <ac:chgData name="이 정민" userId="0e3071ae-5971-45b7-b1b8-12fa5ed0d92e" providerId="ADAL" clId="{3A4FED82-DA56-4E66-8730-C3D0C3949D85}" dt="2024-03-28T08:39:40.691" v="1877" actId="692"/>
          <ac:cxnSpMkLst>
            <pc:docMk/>
            <pc:sldMk cId="2905708296" sldId="283"/>
            <ac:cxnSpMk id="22" creationId="{8BB75013-2FEA-F9EF-2F00-5A0E24771D1D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9:52.520" v="1881" actId="692"/>
        <pc:sldMkLst>
          <pc:docMk/>
          <pc:sldMk cId="2625072799" sldId="284"/>
        </pc:sldMkLst>
        <pc:spChg chg="add del mod">
          <ac:chgData name="이 정민" userId="0e3071ae-5971-45b7-b1b8-12fa5ed0d92e" providerId="ADAL" clId="{3A4FED82-DA56-4E66-8730-C3D0C3949D85}" dt="2024-03-28T07:35:32.926" v="69" actId="478"/>
          <ac:spMkLst>
            <pc:docMk/>
            <pc:sldMk cId="2625072799" sldId="284"/>
            <ac:spMk id="3" creationId="{1F267C67-1A80-EF88-B1EF-4B840D6E9356}"/>
          </ac:spMkLst>
        </pc:spChg>
        <pc:spChg chg="del">
          <ac:chgData name="이 정민" userId="0e3071ae-5971-45b7-b1b8-12fa5ed0d92e" providerId="ADAL" clId="{3A4FED82-DA56-4E66-8730-C3D0C3949D85}" dt="2024-03-28T07:35:32.926" v="69" actId="478"/>
          <ac:spMkLst>
            <pc:docMk/>
            <pc:sldMk cId="2625072799" sldId="284"/>
            <ac:spMk id="4" creationId="{C1AC5E43-B0FB-9F74-FEDB-9BF024B4BFAD}"/>
          </ac:spMkLst>
        </pc:spChg>
        <pc:spChg chg="add del mod">
          <ac:chgData name="이 정민" userId="0e3071ae-5971-45b7-b1b8-12fa5ed0d92e" providerId="ADAL" clId="{3A4FED82-DA56-4E66-8730-C3D0C3949D85}" dt="2024-03-28T07:35:32.926" v="69" actId="478"/>
          <ac:spMkLst>
            <pc:docMk/>
            <pc:sldMk cId="2625072799" sldId="284"/>
            <ac:spMk id="5" creationId="{B0E00E13-AB35-EB4F-79FB-D74BF58D1997}"/>
          </ac:spMkLst>
        </pc:spChg>
        <pc:spChg chg="del">
          <ac:chgData name="이 정민" userId="0e3071ae-5971-45b7-b1b8-12fa5ed0d92e" providerId="ADAL" clId="{3A4FED82-DA56-4E66-8730-C3D0C3949D85}" dt="2024-03-28T07:34:38.424" v="48" actId="478"/>
          <ac:spMkLst>
            <pc:docMk/>
            <pc:sldMk cId="2625072799" sldId="284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38.424" v="48" actId="478"/>
          <ac:spMkLst>
            <pc:docMk/>
            <pc:sldMk cId="2625072799" sldId="284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32.926" v="69" actId="478"/>
          <ac:spMkLst>
            <pc:docMk/>
            <pc:sldMk cId="2625072799" sldId="284"/>
            <ac:spMk id="10" creationId="{3501FBD4-FBCC-6DEE-F1D2-D2F2CA32D25C}"/>
          </ac:spMkLst>
        </pc:spChg>
        <pc:spChg chg="add mod">
          <ac:chgData name="이 정민" userId="0e3071ae-5971-45b7-b1b8-12fa5ed0d92e" providerId="ADAL" clId="{3A4FED82-DA56-4E66-8730-C3D0C3949D85}" dt="2024-03-28T07:35:33.133" v="70"/>
          <ac:spMkLst>
            <pc:docMk/>
            <pc:sldMk cId="2625072799" sldId="284"/>
            <ac:spMk id="11" creationId="{FE176542-1F0C-841B-370D-43941FDCD509}"/>
          </ac:spMkLst>
        </pc:spChg>
        <pc:spChg chg="add mod">
          <ac:chgData name="이 정민" userId="0e3071ae-5971-45b7-b1b8-12fa5ed0d92e" providerId="ADAL" clId="{3A4FED82-DA56-4E66-8730-C3D0C3949D85}" dt="2024-03-28T07:35:33.133" v="70"/>
          <ac:spMkLst>
            <pc:docMk/>
            <pc:sldMk cId="2625072799" sldId="284"/>
            <ac:spMk id="12" creationId="{97A53436-285F-128B-4098-11195FFDB731}"/>
          </ac:spMkLst>
        </pc:spChg>
        <pc:spChg chg="add mod">
          <ac:chgData name="이 정민" userId="0e3071ae-5971-45b7-b1b8-12fa5ed0d92e" providerId="ADAL" clId="{3A4FED82-DA56-4E66-8730-C3D0C3949D85}" dt="2024-03-28T08:39:50.734" v="1880" actId="207"/>
          <ac:spMkLst>
            <pc:docMk/>
            <pc:sldMk cId="2625072799" sldId="284"/>
            <ac:spMk id="13" creationId="{90D37A10-72E6-75F3-4E24-275FC92F428F}"/>
          </ac:spMkLst>
        </pc:spChg>
        <pc:spChg chg="add mod">
          <ac:chgData name="이 정민" userId="0e3071ae-5971-45b7-b1b8-12fa5ed0d92e" providerId="ADAL" clId="{3A4FED82-DA56-4E66-8730-C3D0C3949D85}" dt="2024-03-28T07:35:33.133" v="70"/>
          <ac:spMkLst>
            <pc:docMk/>
            <pc:sldMk cId="2625072799" sldId="284"/>
            <ac:spMk id="14" creationId="{0B60EE7F-8F4E-4E4A-5288-2A3B308B46F0}"/>
          </ac:spMkLst>
        </pc:spChg>
        <pc:spChg chg="mod">
          <ac:chgData name="이 정민" userId="0e3071ae-5971-45b7-b1b8-12fa5ed0d92e" providerId="ADAL" clId="{3A4FED82-DA56-4E66-8730-C3D0C3949D85}" dt="2024-03-28T08:39:48.432" v="1879" actId="207"/>
          <ac:spMkLst>
            <pc:docMk/>
            <pc:sldMk cId="2625072799" sldId="284"/>
            <ac:spMk id="22" creationId="{82A4D455-8003-3E2A-EE4D-0EE15493CF0B}"/>
          </ac:spMkLst>
        </pc:spChg>
        <pc:spChg chg="mod">
          <ac:chgData name="이 정민" userId="0e3071ae-5971-45b7-b1b8-12fa5ed0d92e" providerId="ADAL" clId="{3A4FED82-DA56-4E66-8730-C3D0C3949D85}" dt="2024-03-28T08:17:14.985" v="1735" actId="20577"/>
          <ac:spMkLst>
            <pc:docMk/>
            <pc:sldMk cId="2625072799" sldId="284"/>
            <ac:spMk id="24" creationId="{29254C7A-D5C8-6B8F-7598-D17A236395BA}"/>
          </ac:spMkLst>
        </pc:spChg>
        <pc:spChg chg="mod">
          <ac:chgData name="이 정민" userId="0e3071ae-5971-45b7-b1b8-12fa5ed0d92e" providerId="ADAL" clId="{3A4FED82-DA56-4E66-8730-C3D0C3949D85}" dt="2024-03-28T08:17:16.486" v="1736"/>
          <ac:spMkLst>
            <pc:docMk/>
            <pc:sldMk cId="2625072799" sldId="284"/>
            <ac:spMk id="38" creationId="{5D4E8522-CF29-752E-B8FF-921A958842CF}"/>
          </ac:spMkLst>
        </pc:spChg>
        <pc:spChg chg="mod">
          <ac:chgData name="이 정민" userId="0e3071ae-5971-45b7-b1b8-12fa5ed0d92e" providerId="ADAL" clId="{3A4FED82-DA56-4E66-8730-C3D0C3949D85}" dt="2024-03-28T08:17:18.807" v="1738" actId="121"/>
          <ac:spMkLst>
            <pc:docMk/>
            <pc:sldMk cId="2625072799" sldId="284"/>
            <ac:spMk id="43" creationId="{F5137407-F4DA-9A79-C446-D8A1E5659DAE}"/>
          </ac:spMkLst>
        </pc:spChg>
        <pc:spChg chg="mod">
          <ac:chgData name="이 정민" userId="0e3071ae-5971-45b7-b1b8-12fa5ed0d92e" providerId="ADAL" clId="{3A4FED82-DA56-4E66-8730-C3D0C3949D85}" dt="2024-03-28T08:17:21.104" v="1739"/>
          <ac:spMkLst>
            <pc:docMk/>
            <pc:sldMk cId="2625072799" sldId="284"/>
            <ac:spMk id="47" creationId="{84CB4D0E-2AB6-F4D7-0B75-0C5CE72F524F}"/>
          </ac:spMkLst>
        </pc:spChg>
        <pc:cxnChg chg="add mod">
          <ac:chgData name="이 정민" userId="0e3071ae-5971-45b7-b1b8-12fa5ed0d92e" providerId="ADAL" clId="{3A4FED82-DA56-4E66-8730-C3D0C3949D85}" dt="2024-03-28T08:39:52.520" v="1881" actId="692"/>
          <ac:cxnSpMkLst>
            <pc:docMk/>
            <pc:sldMk cId="2625072799" sldId="284"/>
            <ac:cxnSpMk id="6" creationId="{7E788FF6-90E5-15BD-BD11-0CFA6A109D65}"/>
          </ac:cxnSpMkLst>
        </pc:cxnChg>
        <pc:cxnChg chg="del">
          <ac:chgData name="이 정민" userId="0e3071ae-5971-45b7-b1b8-12fa5ed0d92e" providerId="ADAL" clId="{3A4FED82-DA56-4E66-8730-C3D0C3949D85}" dt="2024-03-28T07:35:32.926" v="69" actId="478"/>
          <ac:cxnSpMkLst>
            <pc:docMk/>
            <pc:sldMk cId="2625072799" sldId="284"/>
            <ac:cxnSpMk id="7" creationId="{F624146E-452A-27EA-F087-3C21ECD0B30E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8:47.866" v="1872" actId="692"/>
        <pc:sldMkLst>
          <pc:docMk/>
          <pc:sldMk cId="2867023304" sldId="285"/>
        </pc:sldMkLst>
        <pc:spChg chg="add mod">
          <ac:chgData name="이 정민" userId="0e3071ae-5971-45b7-b1b8-12fa5ed0d92e" providerId="ADAL" clId="{3A4FED82-DA56-4E66-8730-C3D0C3949D85}" dt="2024-03-28T07:34:28.064" v="43"/>
          <ac:spMkLst>
            <pc:docMk/>
            <pc:sldMk cId="2867023304" sldId="285"/>
            <ac:spMk id="2" creationId="{189E326E-050F-2DD6-6081-A7E0D1396BB5}"/>
          </ac:spMkLst>
        </pc:spChg>
        <pc:spChg chg="add mod">
          <ac:chgData name="이 정민" userId="0e3071ae-5971-45b7-b1b8-12fa5ed0d92e" providerId="ADAL" clId="{3A4FED82-DA56-4E66-8730-C3D0C3949D85}" dt="2024-03-28T07:34:28.064" v="43"/>
          <ac:spMkLst>
            <pc:docMk/>
            <pc:sldMk cId="2867023304" sldId="285"/>
            <ac:spMk id="4" creationId="{CC5BF01A-B82D-0FD3-7088-A79BB1EC3FD4}"/>
          </ac:spMkLst>
        </pc:spChg>
        <pc:spChg chg="del">
          <ac:chgData name="이 정민" userId="0e3071ae-5971-45b7-b1b8-12fa5ed0d92e" providerId="ADAL" clId="{3A4FED82-DA56-4E66-8730-C3D0C3949D85}" dt="2024-03-28T08:18:18.724" v="1766" actId="478"/>
          <ac:spMkLst>
            <pc:docMk/>
            <pc:sldMk cId="2867023304" sldId="285"/>
            <ac:spMk id="5" creationId="{2D677B77-9534-1798-CE9B-FB5772D9EAF6}"/>
          </ac:spMkLst>
        </pc:spChg>
        <pc:spChg chg="del">
          <ac:chgData name="이 정민" userId="0e3071ae-5971-45b7-b1b8-12fa5ed0d92e" providerId="ADAL" clId="{3A4FED82-DA56-4E66-8730-C3D0C3949D85}" dt="2024-03-28T08:18:20.842" v="1767" actId="478"/>
          <ac:spMkLst>
            <pc:docMk/>
            <pc:sldMk cId="2867023304" sldId="285"/>
            <ac:spMk id="6" creationId="{B57FD44F-9483-239B-97E1-D3CAF2BA8D90}"/>
          </ac:spMkLst>
        </pc:spChg>
        <pc:spChg chg="del">
          <ac:chgData name="이 정민" userId="0e3071ae-5971-45b7-b1b8-12fa5ed0d92e" providerId="ADAL" clId="{3A4FED82-DA56-4E66-8730-C3D0C3949D85}" dt="2024-03-28T07:34:27.879" v="42" actId="478"/>
          <ac:spMkLst>
            <pc:docMk/>
            <pc:sldMk cId="2867023304" sldId="285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30.244" v="44" actId="478"/>
          <ac:spMkLst>
            <pc:docMk/>
            <pc:sldMk cId="2867023304" sldId="285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25.014" v="65" actId="478"/>
          <ac:spMkLst>
            <pc:docMk/>
            <pc:sldMk cId="2867023304" sldId="285"/>
            <ac:spMk id="10" creationId="{3501FBD4-FBCC-6DEE-F1D2-D2F2CA32D25C}"/>
          </ac:spMkLst>
        </pc:spChg>
        <pc:spChg chg="add del mod">
          <ac:chgData name="이 정민" userId="0e3071ae-5971-45b7-b1b8-12fa5ed0d92e" providerId="ADAL" clId="{3A4FED82-DA56-4E66-8730-C3D0C3949D85}" dt="2024-03-28T07:35:25.014" v="65" actId="478"/>
          <ac:spMkLst>
            <pc:docMk/>
            <pc:sldMk cId="2867023304" sldId="285"/>
            <ac:spMk id="11" creationId="{655951BB-EB2F-9404-28B7-16030DB58FF2}"/>
          </ac:spMkLst>
        </pc:spChg>
        <pc:spChg chg="del">
          <ac:chgData name="이 정민" userId="0e3071ae-5971-45b7-b1b8-12fa5ed0d92e" providerId="ADAL" clId="{3A4FED82-DA56-4E66-8730-C3D0C3949D85}" dt="2024-03-28T07:35:25.014" v="65" actId="478"/>
          <ac:spMkLst>
            <pc:docMk/>
            <pc:sldMk cId="2867023304" sldId="285"/>
            <ac:spMk id="12" creationId="{EBE88141-0709-D4E5-76B7-DE4C6EDC5A6D}"/>
          </ac:spMkLst>
        </pc:spChg>
        <pc:spChg chg="add del mod">
          <ac:chgData name="이 정민" userId="0e3071ae-5971-45b7-b1b8-12fa5ed0d92e" providerId="ADAL" clId="{3A4FED82-DA56-4E66-8730-C3D0C3949D85}" dt="2024-03-28T07:35:25.014" v="65" actId="478"/>
          <ac:spMkLst>
            <pc:docMk/>
            <pc:sldMk cId="2867023304" sldId="285"/>
            <ac:spMk id="13" creationId="{EA4FB182-32CA-AD98-7946-2D96D4F055D1}"/>
          </ac:spMkLst>
        </pc:spChg>
        <pc:spChg chg="add mod">
          <ac:chgData name="이 정민" userId="0e3071ae-5971-45b7-b1b8-12fa5ed0d92e" providerId="ADAL" clId="{3A4FED82-DA56-4E66-8730-C3D0C3949D85}" dt="2024-03-28T07:35:25.250" v="66"/>
          <ac:spMkLst>
            <pc:docMk/>
            <pc:sldMk cId="2867023304" sldId="285"/>
            <ac:spMk id="15" creationId="{2D1D8B72-F850-563D-FA23-E928C509077F}"/>
          </ac:spMkLst>
        </pc:spChg>
        <pc:spChg chg="add mod">
          <ac:chgData name="이 정민" userId="0e3071ae-5971-45b7-b1b8-12fa5ed0d92e" providerId="ADAL" clId="{3A4FED82-DA56-4E66-8730-C3D0C3949D85}" dt="2024-03-28T07:35:25.250" v="66"/>
          <ac:spMkLst>
            <pc:docMk/>
            <pc:sldMk cId="2867023304" sldId="285"/>
            <ac:spMk id="17" creationId="{0602E092-A63D-5ACE-C333-2FE264F7A9B2}"/>
          </ac:spMkLst>
        </pc:spChg>
        <pc:spChg chg="add mod">
          <ac:chgData name="이 정민" userId="0e3071ae-5971-45b7-b1b8-12fa5ed0d92e" providerId="ADAL" clId="{3A4FED82-DA56-4E66-8730-C3D0C3949D85}" dt="2024-03-28T08:38:45.498" v="1871" actId="207"/>
          <ac:spMkLst>
            <pc:docMk/>
            <pc:sldMk cId="2867023304" sldId="285"/>
            <ac:spMk id="18" creationId="{0A53124B-09EC-ADAE-F5FA-14DCFF59CAA6}"/>
          </ac:spMkLst>
        </pc:spChg>
        <pc:spChg chg="add mod">
          <ac:chgData name="이 정민" userId="0e3071ae-5971-45b7-b1b8-12fa5ed0d92e" providerId="ADAL" clId="{3A4FED82-DA56-4E66-8730-C3D0C3949D85}" dt="2024-03-28T07:35:25.250" v="66"/>
          <ac:spMkLst>
            <pc:docMk/>
            <pc:sldMk cId="2867023304" sldId="285"/>
            <ac:spMk id="21" creationId="{31221A10-FC05-EA81-C31E-3CF406B945B2}"/>
          </ac:spMkLst>
        </pc:spChg>
        <pc:spChg chg="add mod">
          <ac:chgData name="이 정민" userId="0e3071ae-5971-45b7-b1b8-12fa5ed0d92e" providerId="ADAL" clId="{3A4FED82-DA56-4E66-8730-C3D0C3949D85}" dt="2024-03-28T08:18:26.264" v="1780" actId="1036"/>
          <ac:spMkLst>
            <pc:docMk/>
            <pc:sldMk cId="2867023304" sldId="285"/>
            <ac:spMk id="22" creationId="{265E7C0D-34DE-15D4-3B7E-885906989851}"/>
          </ac:spMkLst>
        </pc:spChg>
        <pc:spChg chg="add mod">
          <ac:chgData name="이 정민" userId="0e3071ae-5971-45b7-b1b8-12fa5ed0d92e" providerId="ADAL" clId="{3A4FED82-DA56-4E66-8730-C3D0C3949D85}" dt="2024-03-28T08:18:26.264" v="1780" actId="1036"/>
          <ac:spMkLst>
            <pc:docMk/>
            <pc:sldMk cId="2867023304" sldId="285"/>
            <ac:spMk id="23" creationId="{DC5B0DD9-6D71-8A23-9BF7-611EDD88FE48}"/>
          </ac:spMkLst>
        </pc:spChg>
        <pc:picChg chg="del">
          <ac:chgData name="이 정민" userId="0e3071ae-5971-45b7-b1b8-12fa5ed0d92e" providerId="ADAL" clId="{3A4FED82-DA56-4E66-8730-C3D0C3949D85}" dt="2024-03-28T08:18:09.464" v="1765" actId="478"/>
          <ac:picMkLst>
            <pc:docMk/>
            <pc:sldMk cId="2867023304" sldId="285"/>
            <ac:picMk id="3" creationId="{982A2402-853C-1CA9-4529-CD06D4922D94}"/>
          </ac:picMkLst>
        </pc:picChg>
        <pc:cxnChg chg="del">
          <ac:chgData name="이 정민" userId="0e3071ae-5971-45b7-b1b8-12fa5ed0d92e" providerId="ADAL" clId="{3A4FED82-DA56-4E66-8730-C3D0C3949D85}" dt="2024-03-28T07:35:25.014" v="65" actId="478"/>
          <ac:cxnSpMkLst>
            <pc:docMk/>
            <pc:sldMk cId="2867023304" sldId="285"/>
            <ac:cxnSpMk id="7" creationId="{F624146E-452A-27EA-F087-3C21ECD0B30E}"/>
          </ac:cxnSpMkLst>
        </pc:cxnChg>
        <pc:cxnChg chg="add mod">
          <ac:chgData name="이 정민" userId="0e3071ae-5971-45b7-b1b8-12fa5ed0d92e" providerId="ADAL" clId="{3A4FED82-DA56-4E66-8730-C3D0C3949D85}" dt="2024-03-28T08:38:47.866" v="1872" actId="692"/>
          <ac:cxnSpMkLst>
            <pc:docMk/>
            <pc:sldMk cId="2867023304" sldId="285"/>
            <ac:cxnSpMk id="14" creationId="{287A623A-D44C-8993-2349-1F486F952BAE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7:01.786" v="1679" actId="478"/>
        <pc:sldMkLst>
          <pc:docMk/>
          <pc:sldMk cId="1976129936" sldId="286"/>
        </pc:sldMkLst>
        <pc:spChg chg="add del">
          <ac:chgData name="이 정민" userId="0e3071ae-5971-45b7-b1b8-12fa5ed0d92e" providerId="ADAL" clId="{3A4FED82-DA56-4E66-8730-C3D0C3949D85}" dt="2024-03-28T07:36:41.118" v="86" actId="478"/>
          <ac:spMkLst>
            <pc:docMk/>
            <pc:sldMk cId="1976129936" sldId="286"/>
            <ac:spMk id="4" creationId="{DDEA284D-2078-CA0D-F399-1BF3A33EB362}"/>
          </ac:spMkLst>
        </pc:spChg>
        <pc:spChg chg="add del">
          <ac:chgData name="이 정민" userId="0e3071ae-5971-45b7-b1b8-12fa5ed0d92e" providerId="ADAL" clId="{3A4FED82-DA56-4E66-8730-C3D0C3949D85}" dt="2024-03-28T07:36:41.118" v="86" actId="478"/>
          <ac:spMkLst>
            <pc:docMk/>
            <pc:sldMk cId="1976129936" sldId="286"/>
            <ac:spMk id="5" creationId="{672CA57D-1C91-6F55-A4E1-6142F32B3B4C}"/>
          </ac:spMkLst>
        </pc:spChg>
        <pc:spChg chg="add del">
          <ac:chgData name="이 정민" userId="0e3071ae-5971-45b7-b1b8-12fa5ed0d92e" providerId="ADAL" clId="{3A4FED82-DA56-4E66-8730-C3D0C3949D85}" dt="2024-03-28T07:36:41.118" v="86" actId="478"/>
          <ac:spMkLst>
            <pc:docMk/>
            <pc:sldMk cId="1976129936" sldId="286"/>
            <ac:spMk id="6" creationId="{5A51E895-922D-D942-0BD1-21DFF7651A3E}"/>
          </ac:spMkLst>
        </pc:spChg>
        <pc:spChg chg="add mod">
          <ac:chgData name="이 정민" userId="0e3071ae-5971-45b7-b1b8-12fa5ed0d92e" providerId="ADAL" clId="{3A4FED82-DA56-4E66-8730-C3D0C3949D85}" dt="2024-03-28T07:35:37.552" v="72"/>
          <ac:spMkLst>
            <pc:docMk/>
            <pc:sldMk cId="1976129936" sldId="286"/>
            <ac:spMk id="8" creationId="{5063DE88-0EE6-A078-A3B8-2A9132B396D5}"/>
          </ac:spMkLst>
        </pc:spChg>
        <pc:spChg chg="add mod">
          <ac:chgData name="이 정민" userId="0e3071ae-5971-45b7-b1b8-12fa5ed0d92e" providerId="ADAL" clId="{3A4FED82-DA56-4E66-8730-C3D0C3949D85}" dt="2024-03-28T07:35:37.552" v="72"/>
          <ac:spMkLst>
            <pc:docMk/>
            <pc:sldMk cId="1976129936" sldId="286"/>
            <ac:spMk id="9" creationId="{5A474801-85E7-063A-1CFB-B09D1FA080BE}"/>
          </ac:spMkLst>
        </pc:spChg>
        <pc:spChg chg="add mod">
          <ac:chgData name="이 정민" userId="0e3071ae-5971-45b7-b1b8-12fa5ed0d92e" providerId="ADAL" clId="{3A4FED82-DA56-4E66-8730-C3D0C3949D85}" dt="2024-03-28T07:35:37.552" v="72"/>
          <ac:spMkLst>
            <pc:docMk/>
            <pc:sldMk cId="1976129936" sldId="286"/>
            <ac:spMk id="10" creationId="{96B1E801-C33C-D847-C262-2B32970E28D5}"/>
          </ac:spMkLst>
        </pc:spChg>
        <pc:spChg chg="add mod">
          <ac:chgData name="이 정민" userId="0e3071ae-5971-45b7-b1b8-12fa5ed0d92e" providerId="ADAL" clId="{3A4FED82-DA56-4E66-8730-C3D0C3949D85}" dt="2024-03-28T07:35:37.552" v="72"/>
          <ac:spMkLst>
            <pc:docMk/>
            <pc:sldMk cId="1976129936" sldId="286"/>
            <ac:spMk id="14" creationId="{4AB6CDCC-A38C-0851-6471-89FF8375D83E}"/>
          </ac:spMkLst>
        </pc:spChg>
        <pc:spChg chg="mod">
          <ac:chgData name="이 정민" userId="0e3071ae-5971-45b7-b1b8-12fa5ed0d92e" providerId="ADAL" clId="{3A4FED82-DA56-4E66-8730-C3D0C3949D85}" dt="2024-03-28T08:17:01.491" v="1678" actId="20577"/>
          <ac:spMkLst>
            <pc:docMk/>
            <pc:sldMk cId="1976129936" sldId="286"/>
            <ac:spMk id="25" creationId="{C93BBD18-26BF-B654-0B55-900CFE1DB78A}"/>
          </ac:spMkLst>
        </pc:spChg>
        <pc:spChg chg="mod">
          <ac:chgData name="이 정민" userId="0e3071ae-5971-45b7-b1b8-12fa5ed0d92e" providerId="ADAL" clId="{3A4FED82-DA56-4E66-8730-C3D0C3949D85}" dt="2024-03-28T08:16:53.407" v="1629" actId="20577"/>
          <ac:spMkLst>
            <pc:docMk/>
            <pc:sldMk cId="1976129936" sldId="286"/>
            <ac:spMk id="26" creationId="{F0568829-1F65-A385-0DBD-5326CBCBBD37}"/>
          </ac:spMkLst>
        </pc:spChg>
        <pc:spChg chg="add mod">
          <ac:chgData name="이 정민" userId="0e3071ae-5971-45b7-b1b8-12fa5ed0d92e" providerId="ADAL" clId="{3A4FED82-DA56-4E66-8730-C3D0C3949D85}" dt="2024-03-28T07:36:41.282" v="87"/>
          <ac:spMkLst>
            <pc:docMk/>
            <pc:sldMk cId="1976129936" sldId="286"/>
            <ac:spMk id="27" creationId="{7987CA52-9A37-1603-C028-85E443FB8B14}"/>
          </ac:spMkLst>
        </pc:spChg>
        <pc:spChg chg="add del">
          <ac:chgData name="이 정민" userId="0e3071ae-5971-45b7-b1b8-12fa5ed0d92e" providerId="ADAL" clId="{3A4FED82-DA56-4E66-8730-C3D0C3949D85}" dt="2024-03-28T07:36:41.118" v="86" actId="478"/>
          <ac:spMkLst>
            <pc:docMk/>
            <pc:sldMk cId="1976129936" sldId="286"/>
            <ac:spMk id="28" creationId="{9C7BAB7D-05E0-CC5B-3426-4958B6F79B20}"/>
          </ac:spMkLst>
        </pc:spChg>
        <pc:spChg chg="add mod">
          <ac:chgData name="이 정민" userId="0e3071ae-5971-45b7-b1b8-12fa5ed0d92e" providerId="ADAL" clId="{3A4FED82-DA56-4E66-8730-C3D0C3949D85}" dt="2024-03-28T07:36:41.282" v="87"/>
          <ac:spMkLst>
            <pc:docMk/>
            <pc:sldMk cId="1976129936" sldId="286"/>
            <ac:spMk id="29" creationId="{09A3AFB8-86EB-B294-845E-D04845E79651}"/>
          </ac:spMkLst>
        </pc:spChg>
        <pc:spChg chg="add mod">
          <ac:chgData name="이 정민" userId="0e3071ae-5971-45b7-b1b8-12fa5ed0d92e" providerId="ADAL" clId="{3A4FED82-DA56-4E66-8730-C3D0C3949D85}" dt="2024-03-28T07:36:41.282" v="87"/>
          <ac:spMkLst>
            <pc:docMk/>
            <pc:sldMk cId="1976129936" sldId="286"/>
            <ac:spMk id="30" creationId="{4431ECCF-F81B-C99C-5F90-4F395992609A}"/>
          </ac:spMkLst>
        </pc:spChg>
        <pc:spChg chg="add mod">
          <ac:chgData name="이 정민" userId="0e3071ae-5971-45b7-b1b8-12fa5ed0d92e" providerId="ADAL" clId="{3A4FED82-DA56-4E66-8730-C3D0C3949D85}" dt="2024-03-28T07:36:41.282" v="87"/>
          <ac:spMkLst>
            <pc:docMk/>
            <pc:sldMk cId="1976129936" sldId="286"/>
            <ac:spMk id="31" creationId="{862449A2-1CB6-206D-5D9F-C6BCC86086F4}"/>
          </ac:spMkLst>
        </pc:spChg>
        <pc:picChg chg="del">
          <ac:chgData name="이 정민" userId="0e3071ae-5971-45b7-b1b8-12fa5ed0d92e" providerId="ADAL" clId="{3A4FED82-DA56-4E66-8730-C3D0C3949D85}" dt="2024-03-28T08:17:01.786" v="1679" actId="478"/>
          <ac:picMkLst>
            <pc:docMk/>
            <pc:sldMk cId="1976129936" sldId="286"/>
            <ac:picMk id="3" creationId="{96C640A5-F273-4A03-54BB-B02D5F93DB4E}"/>
          </ac:picMkLst>
        </pc:picChg>
        <pc:cxnChg chg="add del">
          <ac:chgData name="이 정민" userId="0e3071ae-5971-45b7-b1b8-12fa5ed0d92e" providerId="ADAL" clId="{3A4FED82-DA56-4E66-8730-C3D0C3949D85}" dt="2024-03-28T07:36:41.118" v="86" actId="478"/>
          <ac:cxnSpMkLst>
            <pc:docMk/>
            <pc:sldMk cId="1976129936" sldId="286"/>
            <ac:cxnSpMk id="2" creationId="{F30B176C-D3A7-6C22-99BF-76493255EC52}"/>
          </ac:cxnSpMkLst>
        </pc:cxnChg>
        <pc:cxnChg chg="add mod">
          <ac:chgData name="이 정민" userId="0e3071ae-5971-45b7-b1b8-12fa5ed0d92e" providerId="ADAL" clId="{3A4FED82-DA56-4E66-8730-C3D0C3949D85}" dt="2024-03-28T07:35:37.552" v="72"/>
          <ac:cxnSpMkLst>
            <pc:docMk/>
            <pc:sldMk cId="1976129936" sldId="286"/>
            <ac:cxnSpMk id="7" creationId="{70DC7F09-5171-1564-A08C-87693EDD2582}"/>
          </ac:cxnSpMkLst>
        </pc:cxnChg>
        <pc:cxnChg chg="add mod">
          <ac:chgData name="이 정민" userId="0e3071ae-5971-45b7-b1b8-12fa5ed0d92e" providerId="ADAL" clId="{3A4FED82-DA56-4E66-8730-C3D0C3949D85}" dt="2024-03-28T07:36:41.282" v="87"/>
          <ac:cxnSpMkLst>
            <pc:docMk/>
            <pc:sldMk cId="1976129936" sldId="286"/>
            <ac:cxnSpMk id="24" creationId="{AB2738FF-155E-98F0-E284-73211445C54D}"/>
          </ac:cxnSpMkLst>
        </pc:cxnChg>
      </pc:sldChg>
      <pc:sldChg chg="delSp modSp mod setBg">
        <pc:chgData name="이 정민" userId="0e3071ae-5971-45b7-b1b8-12fa5ed0d92e" providerId="ADAL" clId="{3A4FED82-DA56-4E66-8730-C3D0C3949D85}" dt="2024-03-28T08:50:38.696" v="1895"/>
        <pc:sldMkLst>
          <pc:docMk/>
          <pc:sldMk cId="3342906422" sldId="288"/>
        </pc:sldMkLst>
        <pc:spChg chg="mod">
          <ac:chgData name="이 정민" userId="0e3071ae-5971-45b7-b1b8-12fa5ed0d92e" providerId="ADAL" clId="{3A4FED82-DA56-4E66-8730-C3D0C3949D85}" dt="2024-03-28T08:36:54.414" v="1848" actId="207"/>
          <ac:spMkLst>
            <pc:docMk/>
            <pc:sldMk cId="3342906422" sldId="288"/>
            <ac:spMk id="4" creationId="{88D39163-1523-A8C4-3532-5D4D88756F13}"/>
          </ac:spMkLst>
        </pc:spChg>
        <pc:spChg chg="mod">
          <ac:chgData name="이 정민" userId="0e3071ae-5971-45b7-b1b8-12fa5ed0d92e" providerId="ADAL" clId="{3A4FED82-DA56-4E66-8730-C3D0C3949D85}" dt="2024-03-28T07:39:10.716" v="127" actId="20577"/>
          <ac:spMkLst>
            <pc:docMk/>
            <pc:sldMk cId="3342906422" sldId="288"/>
            <ac:spMk id="33" creationId="{F9D83658-8388-56D1-13B1-775BC5AAD1AD}"/>
          </ac:spMkLst>
        </pc:spChg>
        <pc:spChg chg="mod">
          <ac:chgData name="이 정민" userId="0e3071ae-5971-45b7-b1b8-12fa5ed0d92e" providerId="ADAL" clId="{3A4FED82-DA56-4E66-8730-C3D0C3949D85}" dt="2024-03-28T07:33:32.338" v="8" actId="20577"/>
          <ac:spMkLst>
            <pc:docMk/>
            <pc:sldMk cId="3342906422" sldId="288"/>
            <ac:spMk id="34" creationId="{D67A7440-2999-FB61-B10B-5BBA8905C7F7}"/>
          </ac:spMkLst>
        </pc:spChg>
        <pc:picChg chg="del mod">
          <ac:chgData name="이 정민" userId="0e3071ae-5971-45b7-b1b8-12fa5ed0d92e" providerId="ADAL" clId="{3A4FED82-DA56-4E66-8730-C3D0C3949D85}" dt="2024-03-28T07:38:59.816" v="122" actId="478"/>
          <ac:picMkLst>
            <pc:docMk/>
            <pc:sldMk cId="3342906422" sldId="288"/>
            <ac:picMk id="3" creationId="{674C41D0-130B-7337-34B5-05C43732DB1A}"/>
          </ac:picMkLst>
        </pc:picChg>
        <pc:cxnChg chg="mod">
          <ac:chgData name="이 정민" userId="0e3071ae-5971-45b7-b1b8-12fa5ed0d92e" providerId="ADAL" clId="{3A4FED82-DA56-4E66-8730-C3D0C3949D85}" dt="2024-03-28T08:36:52.058" v="1847" actId="692"/>
          <ac:cxnSpMkLst>
            <pc:docMk/>
            <pc:sldMk cId="3342906422" sldId="288"/>
            <ac:cxnSpMk id="2" creationId="{9654D25E-2975-8124-E00E-26EC9A26931C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40:01.775" v="1883" actId="692"/>
        <pc:sldMkLst>
          <pc:docMk/>
          <pc:sldMk cId="1963543882" sldId="289"/>
        </pc:sldMkLst>
        <pc:spChg chg="del">
          <ac:chgData name="이 정민" userId="0e3071ae-5971-45b7-b1b8-12fa5ed0d92e" providerId="ADAL" clId="{3A4FED82-DA56-4E66-8730-C3D0C3949D85}" dt="2024-03-28T07:34:42.622" v="50" actId="478"/>
          <ac:spMkLst>
            <pc:docMk/>
            <pc:sldMk cId="1963543882" sldId="289"/>
            <ac:spMk id="4" creationId="{124C8B09-24A2-7E3B-6F17-5AB132C9EC6B}"/>
          </ac:spMkLst>
        </pc:spChg>
        <pc:spChg chg="del">
          <ac:chgData name="이 정민" userId="0e3071ae-5971-45b7-b1b8-12fa5ed0d92e" providerId="ADAL" clId="{3A4FED82-DA56-4E66-8730-C3D0C3949D85}" dt="2024-03-28T07:34:42.622" v="50" actId="478"/>
          <ac:spMkLst>
            <pc:docMk/>
            <pc:sldMk cId="1963543882" sldId="289"/>
            <ac:spMk id="5" creationId="{46E3DA24-F956-469A-AD0B-494396EAC924}"/>
          </ac:spMkLst>
        </pc:spChg>
        <pc:spChg chg="del">
          <ac:chgData name="이 정민" userId="0e3071ae-5971-45b7-b1b8-12fa5ed0d92e" providerId="ADAL" clId="{3A4FED82-DA56-4E66-8730-C3D0C3949D85}" dt="2024-03-28T07:35:41.307" v="74" actId="478"/>
          <ac:spMkLst>
            <pc:docMk/>
            <pc:sldMk cId="1963543882" sldId="289"/>
            <ac:spMk id="6" creationId="{A31884E6-8390-EDC2-DE03-91EBCB949C52}"/>
          </ac:spMkLst>
        </pc:spChg>
        <pc:spChg chg="del">
          <ac:chgData name="이 정민" userId="0e3071ae-5971-45b7-b1b8-12fa5ed0d92e" providerId="ADAL" clId="{3A4FED82-DA56-4E66-8730-C3D0C3949D85}" dt="2024-03-28T07:35:41.307" v="74" actId="478"/>
          <ac:spMkLst>
            <pc:docMk/>
            <pc:sldMk cId="1963543882" sldId="289"/>
            <ac:spMk id="7" creationId="{7D243411-906D-68DC-980A-BEB2C5B4E686}"/>
          </ac:spMkLst>
        </pc:spChg>
        <pc:spChg chg="add del mod">
          <ac:chgData name="이 정민" userId="0e3071ae-5971-45b7-b1b8-12fa5ed0d92e" providerId="ADAL" clId="{3A4FED82-DA56-4E66-8730-C3D0C3949D85}" dt="2024-03-28T07:35:41.307" v="74" actId="478"/>
          <ac:spMkLst>
            <pc:docMk/>
            <pc:sldMk cId="1963543882" sldId="289"/>
            <ac:spMk id="9" creationId="{4A580184-0DD3-2C0A-F4A7-267002A7DB47}"/>
          </ac:spMkLst>
        </pc:spChg>
        <pc:spChg chg="add del mod">
          <ac:chgData name="이 정민" userId="0e3071ae-5971-45b7-b1b8-12fa5ed0d92e" providerId="ADAL" clId="{3A4FED82-DA56-4E66-8730-C3D0C3949D85}" dt="2024-03-28T07:35:41.307" v="74" actId="478"/>
          <ac:spMkLst>
            <pc:docMk/>
            <pc:sldMk cId="1963543882" sldId="289"/>
            <ac:spMk id="10" creationId="{8AC938A9-1EF3-A215-7044-8A0A95EB9001}"/>
          </ac:spMkLst>
        </pc:spChg>
        <pc:spChg chg="add mod">
          <ac:chgData name="이 정민" userId="0e3071ae-5971-45b7-b1b8-12fa5ed0d92e" providerId="ADAL" clId="{3A4FED82-DA56-4E66-8730-C3D0C3949D85}" dt="2024-03-28T07:35:41.480" v="75"/>
          <ac:spMkLst>
            <pc:docMk/>
            <pc:sldMk cId="1963543882" sldId="289"/>
            <ac:spMk id="13" creationId="{8AEF1FAE-B7F3-130F-F1D4-E01BBCE63AA3}"/>
          </ac:spMkLst>
        </pc:spChg>
        <pc:spChg chg="mod">
          <ac:chgData name="이 정민" userId="0e3071ae-5971-45b7-b1b8-12fa5ed0d92e" providerId="ADAL" clId="{3A4FED82-DA56-4E66-8730-C3D0C3949D85}" dt="2024-03-28T08:17:43.962" v="1749" actId="20577"/>
          <ac:spMkLst>
            <pc:docMk/>
            <pc:sldMk cId="1963543882" sldId="289"/>
            <ac:spMk id="16" creationId="{D3B428F1-0137-A768-CCB8-AEA6111C0F19}"/>
          </ac:spMkLst>
        </pc:spChg>
        <pc:spChg chg="add mod">
          <ac:chgData name="이 정민" userId="0e3071ae-5971-45b7-b1b8-12fa5ed0d92e" providerId="ADAL" clId="{3A4FED82-DA56-4E66-8730-C3D0C3949D85}" dt="2024-03-28T07:35:41.480" v="75"/>
          <ac:spMkLst>
            <pc:docMk/>
            <pc:sldMk cId="1963543882" sldId="289"/>
            <ac:spMk id="18" creationId="{A3E2704E-3A75-637A-F719-2B69B4DDA79F}"/>
          </ac:spMkLst>
        </pc:spChg>
        <pc:spChg chg="add mod">
          <ac:chgData name="이 정민" userId="0e3071ae-5971-45b7-b1b8-12fa5ed0d92e" providerId="ADAL" clId="{3A4FED82-DA56-4E66-8730-C3D0C3949D85}" dt="2024-03-28T08:39:59.890" v="1882" actId="207"/>
          <ac:spMkLst>
            <pc:docMk/>
            <pc:sldMk cId="1963543882" sldId="289"/>
            <ac:spMk id="19" creationId="{6FF82589-7BF4-13B4-6FCB-FA47E6B43F54}"/>
          </ac:spMkLst>
        </pc:spChg>
        <pc:spChg chg="add mod">
          <ac:chgData name="이 정민" userId="0e3071ae-5971-45b7-b1b8-12fa5ed0d92e" providerId="ADAL" clId="{3A4FED82-DA56-4E66-8730-C3D0C3949D85}" dt="2024-03-28T07:35:41.480" v="75"/>
          <ac:spMkLst>
            <pc:docMk/>
            <pc:sldMk cId="1963543882" sldId="289"/>
            <ac:spMk id="20" creationId="{CA508D9D-97A5-BCE6-077B-6C0D938C0CD1}"/>
          </ac:spMkLst>
        </pc:spChg>
        <pc:spChg chg="mod">
          <ac:chgData name="이 정민" userId="0e3071ae-5971-45b7-b1b8-12fa5ed0d92e" providerId="ADAL" clId="{3A4FED82-DA56-4E66-8730-C3D0C3949D85}" dt="2024-03-28T08:16:36.360" v="1618" actId="554"/>
          <ac:spMkLst>
            <pc:docMk/>
            <pc:sldMk cId="1963543882" sldId="289"/>
            <ac:spMk id="65" creationId="{57FEF8FC-D5FC-1FA7-2D22-106D0D0806CF}"/>
          </ac:spMkLst>
        </pc:spChg>
        <pc:spChg chg="mod">
          <ac:chgData name="이 정민" userId="0e3071ae-5971-45b7-b1b8-12fa5ed0d92e" providerId="ADAL" clId="{3A4FED82-DA56-4E66-8730-C3D0C3949D85}" dt="2024-03-28T08:16:36.360" v="1618" actId="554"/>
          <ac:spMkLst>
            <pc:docMk/>
            <pc:sldMk cId="1963543882" sldId="289"/>
            <ac:spMk id="75" creationId="{C02D6B47-20A7-947F-700E-08579930B7FD}"/>
          </ac:spMkLst>
        </pc:spChg>
        <pc:picChg chg="del">
          <ac:chgData name="이 정민" userId="0e3071ae-5971-45b7-b1b8-12fa5ed0d92e" providerId="ADAL" clId="{3A4FED82-DA56-4E66-8730-C3D0C3949D85}" dt="2024-03-28T08:16:04.329" v="1604" actId="478"/>
          <ac:picMkLst>
            <pc:docMk/>
            <pc:sldMk cId="1963543882" sldId="289"/>
            <ac:picMk id="3" creationId="{83A75512-23FD-8FE5-0877-E5D60C412050}"/>
          </ac:picMkLst>
        </pc:picChg>
        <pc:cxnChg chg="del">
          <ac:chgData name="이 정민" userId="0e3071ae-5971-45b7-b1b8-12fa5ed0d92e" providerId="ADAL" clId="{3A4FED82-DA56-4E66-8730-C3D0C3949D85}" dt="2024-03-28T07:35:41.307" v="74" actId="478"/>
          <ac:cxnSpMkLst>
            <pc:docMk/>
            <pc:sldMk cId="1963543882" sldId="289"/>
            <ac:cxnSpMk id="2" creationId="{307F97F4-820A-4824-CF8B-B2510A901BF3}"/>
          </ac:cxnSpMkLst>
        </pc:cxnChg>
        <pc:cxnChg chg="add mod">
          <ac:chgData name="이 정민" userId="0e3071ae-5971-45b7-b1b8-12fa5ed0d92e" providerId="ADAL" clId="{3A4FED82-DA56-4E66-8730-C3D0C3949D85}" dt="2024-03-28T08:40:01.775" v="1883" actId="692"/>
          <ac:cxnSpMkLst>
            <pc:docMk/>
            <pc:sldMk cId="1963543882" sldId="289"/>
            <ac:cxnSpMk id="11" creationId="{DE3B38F7-C0BA-6D1C-EEE7-CD9311C0599B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9:55.183" v="1843" actId="166"/>
        <pc:sldMkLst>
          <pc:docMk/>
          <pc:sldMk cId="754796232" sldId="292"/>
        </pc:sldMkLst>
        <pc:spChg chg="del">
          <ac:chgData name="이 정민" userId="0e3071ae-5971-45b7-b1b8-12fa5ed0d92e" providerId="ADAL" clId="{3A4FED82-DA56-4E66-8730-C3D0C3949D85}" dt="2024-03-28T07:36:45.415" v="88" actId="478"/>
          <ac:spMkLst>
            <pc:docMk/>
            <pc:sldMk cId="754796232" sldId="292"/>
            <ac:spMk id="4" creationId="{27C36435-2E95-EF67-D1B4-613DFE124F78}"/>
          </ac:spMkLst>
        </pc:spChg>
        <pc:spChg chg="del">
          <ac:chgData name="이 정민" userId="0e3071ae-5971-45b7-b1b8-12fa5ed0d92e" providerId="ADAL" clId="{3A4FED82-DA56-4E66-8730-C3D0C3949D85}" dt="2024-03-28T07:36:45.415" v="88" actId="478"/>
          <ac:spMkLst>
            <pc:docMk/>
            <pc:sldMk cId="754796232" sldId="292"/>
            <ac:spMk id="5" creationId="{865D318D-B5C0-7005-5BB7-0097668F110C}"/>
          </ac:spMkLst>
        </pc:spChg>
        <pc:spChg chg="del">
          <ac:chgData name="이 정민" userId="0e3071ae-5971-45b7-b1b8-12fa5ed0d92e" providerId="ADAL" clId="{3A4FED82-DA56-4E66-8730-C3D0C3949D85}" dt="2024-03-28T07:36:45.415" v="88" actId="478"/>
          <ac:spMkLst>
            <pc:docMk/>
            <pc:sldMk cId="754796232" sldId="292"/>
            <ac:spMk id="6" creationId="{6F7A6000-3CA3-84AD-6139-AE1CD26BB7B4}"/>
          </ac:spMkLst>
        </pc:spChg>
        <pc:spChg chg="del">
          <ac:chgData name="이 정민" userId="0e3071ae-5971-45b7-b1b8-12fa5ed0d92e" providerId="ADAL" clId="{3A4FED82-DA56-4E66-8730-C3D0C3949D85}" dt="2024-03-28T07:36:45.415" v="88" actId="478"/>
          <ac:spMkLst>
            <pc:docMk/>
            <pc:sldMk cId="754796232" sldId="292"/>
            <ac:spMk id="7" creationId="{BA394A05-2A43-6C8F-98E6-E62C43670433}"/>
          </ac:spMkLst>
        </pc:spChg>
        <pc:spChg chg="add mod">
          <ac:chgData name="이 정민" userId="0e3071ae-5971-45b7-b1b8-12fa5ed0d92e" providerId="ADAL" clId="{3A4FED82-DA56-4E66-8730-C3D0C3949D85}" dt="2024-03-28T07:36:45.778" v="89"/>
          <ac:spMkLst>
            <pc:docMk/>
            <pc:sldMk cId="754796232" sldId="292"/>
            <ac:spMk id="16" creationId="{0E645C15-5E8E-2634-AF3B-29DC9D6DB27B}"/>
          </ac:spMkLst>
        </pc:spChg>
        <pc:spChg chg="add mod">
          <ac:chgData name="이 정민" userId="0e3071ae-5971-45b7-b1b8-12fa5ed0d92e" providerId="ADAL" clId="{3A4FED82-DA56-4E66-8730-C3D0C3949D85}" dt="2024-03-28T07:36:45.778" v="89"/>
          <ac:spMkLst>
            <pc:docMk/>
            <pc:sldMk cId="754796232" sldId="292"/>
            <ac:spMk id="19" creationId="{E7CEEB58-8EBD-8024-2B2B-9157B78CEFF6}"/>
          </ac:spMkLst>
        </pc:spChg>
        <pc:spChg chg="add mod">
          <ac:chgData name="이 정민" userId="0e3071ae-5971-45b7-b1b8-12fa5ed0d92e" providerId="ADAL" clId="{3A4FED82-DA56-4E66-8730-C3D0C3949D85}" dt="2024-03-28T07:36:45.778" v="89"/>
          <ac:spMkLst>
            <pc:docMk/>
            <pc:sldMk cId="754796232" sldId="292"/>
            <ac:spMk id="20" creationId="{80733B3F-0E87-170F-2101-CEB33687B6E3}"/>
          </ac:spMkLst>
        </pc:spChg>
        <pc:spChg chg="add mod">
          <ac:chgData name="이 정민" userId="0e3071ae-5971-45b7-b1b8-12fa5ed0d92e" providerId="ADAL" clId="{3A4FED82-DA56-4E66-8730-C3D0C3949D85}" dt="2024-03-28T07:36:45.778" v="89"/>
          <ac:spMkLst>
            <pc:docMk/>
            <pc:sldMk cId="754796232" sldId="292"/>
            <ac:spMk id="21" creationId="{1F67FA0E-EFD8-B431-1BC0-A545BF55F126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69" creationId="{88E2DF96-6932-D3CF-7A90-BEBF670DD632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0" creationId="{45CC3578-E679-EDBA-6B67-E3935F124FCF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1" creationId="{BAA50FD6-4B2F-704F-793A-05127EDE92BC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2" creationId="{F2FA9A27-BBBB-AE13-0D9B-A8FC2C1DBC32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3" creationId="{34B21873-C69A-E294-D29F-1F3EB1D01559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4" creationId="{DE576FC9-5DAF-CB58-81B3-C2E30F5CB4D5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5" creationId="{682754B7-796E-BBA5-673C-6C5A42235138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6" creationId="{D5AD5C8E-288B-F66A-5171-9601576C6775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7" creationId="{A65B16B6-0FD4-76CD-C94E-62946FE21428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8" creationId="{F8B16107-814B-F1F9-08D7-C927D5A2F209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9" creationId="{8144312C-0CB5-20E6-5D72-367EECAC4E84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0" creationId="{B5699446-1378-78AB-B408-529FD61E28F6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1" creationId="{6DE3D564-32B7-4922-070F-0C530807A4CA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2" creationId="{076EF3D9-5817-A8AD-27EA-B88A370EAD11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3" creationId="{3969E77E-3CA8-4475-E017-F1F5B2E49F3B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4" creationId="{D04EB69D-5951-E6E0-319C-0BC5BC248506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5" creationId="{2AF23171-412A-B77D-C2D5-232A8D97565D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6" creationId="{711A5938-6EEA-BABD-9838-B13C57D036E0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7" creationId="{ADEC3475-C369-3DEC-0C99-EC0AF86AD226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8" creationId="{0BE82EFD-46F8-E4D7-DCC0-AA5901290FBB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9" creationId="{9B0E226B-E76E-6A81-7153-E913E8C8BEDC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90" creationId="{0E88C825-921C-2BE4-534C-2D14BED7CE97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91" creationId="{5B74E3B3-8A90-EE78-EE00-C264F25ED0A9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92" creationId="{30095ABE-085A-E00A-1F24-3684FE155BB1}"/>
          </ac:spMkLst>
        </pc:spChg>
        <pc:picChg chg="del">
          <ac:chgData name="이 정민" userId="0e3071ae-5971-45b7-b1b8-12fa5ed0d92e" providerId="ADAL" clId="{3A4FED82-DA56-4E66-8730-C3D0C3949D85}" dt="2024-03-28T08:16:02.598" v="1603" actId="478"/>
          <ac:picMkLst>
            <pc:docMk/>
            <pc:sldMk cId="754796232" sldId="292"/>
            <ac:picMk id="3" creationId="{E7EF7994-B744-DDA6-25D8-AE3B37993E16}"/>
          </ac:picMkLst>
        </pc:picChg>
        <pc:cxnChg chg="del">
          <ac:chgData name="이 정민" userId="0e3071ae-5971-45b7-b1b8-12fa5ed0d92e" providerId="ADAL" clId="{3A4FED82-DA56-4E66-8730-C3D0C3949D85}" dt="2024-03-28T07:36:45.415" v="88" actId="478"/>
          <ac:cxnSpMkLst>
            <pc:docMk/>
            <pc:sldMk cId="754796232" sldId="292"/>
            <ac:cxnSpMk id="2" creationId="{319CCB3F-9AC3-7286-7D49-6BDAB7105971}"/>
          </ac:cxnSpMkLst>
        </pc:cxnChg>
        <pc:cxnChg chg="add mod">
          <ac:chgData name="이 정민" userId="0e3071ae-5971-45b7-b1b8-12fa5ed0d92e" providerId="ADAL" clId="{3A4FED82-DA56-4E66-8730-C3D0C3949D85}" dt="2024-03-28T07:36:45.778" v="89"/>
          <ac:cxnSpMkLst>
            <pc:docMk/>
            <pc:sldMk cId="754796232" sldId="292"/>
            <ac:cxnSpMk id="8" creationId="{4E86E823-255C-BF4C-497E-7FDD41AA4EE1}"/>
          </ac:cxnSpMkLst>
        </pc:cxnChg>
      </pc:sldChg>
      <pc:sldChg chg="addSp delSp modSp mod">
        <pc:chgData name="이 정민" userId="0e3071ae-5971-45b7-b1b8-12fa5ed0d92e" providerId="ADAL" clId="{3A4FED82-DA56-4E66-8730-C3D0C3949D85}" dt="2024-04-04T00:03:59.562" v="1900" actId="207"/>
        <pc:sldMkLst>
          <pc:docMk/>
          <pc:sldMk cId="1573749050" sldId="293"/>
        </pc:sldMkLst>
        <pc:spChg chg="add mod">
          <ac:chgData name="이 정민" userId="0e3071ae-5971-45b7-b1b8-12fa5ed0d92e" providerId="ADAL" clId="{3A4FED82-DA56-4E66-8730-C3D0C3949D85}" dt="2024-03-28T07:35:50.523" v="79"/>
          <ac:spMkLst>
            <pc:docMk/>
            <pc:sldMk cId="1573749050" sldId="293"/>
            <ac:spMk id="3" creationId="{F85EB807-CA14-066E-0F1C-630A02D195B6}"/>
          </ac:spMkLst>
        </pc:spChg>
        <pc:spChg chg="del">
          <ac:chgData name="이 정민" userId="0e3071ae-5971-45b7-b1b8-12fa5ed0d92e" providerId="ADAL" clId="{3A4FED82-DA56-4E66-8730-C3D0C3949D85}" dt="2024-03-28T07:35:50.333" v="78" actId="478"/>
          <ac:spMkLst>
            <pc:docMk/>
            <pc:sldMk cId="1573749050" sldId="293"/>
            <ac:spMk id="6" creationId="{C5D0C013-4D34-B05A-CBF1-CE2788059965}"/>
          </ac:spMkLst>
        </pc:spChg>
        <pc:spChg chg="del">
          <ac:chgData name="이 정민" userId="0e3071ae-5971-45b7-b1b8-12fa5ed0d92e" providerId="ADAL" clId="{3A4FED82-DA56-4E66-8730-C3D0C3949D85}" dt="2024-03-28T07:35:50.333" v="78" actId="478"/>
          <ac:spMkLst>
            <pc:docMk/>
            <pc:sldMk cId="1573749050" sldId="293"/>
            <ac:spMk id="7" creationId="{57B18B5D-DAE2-9398-314E-04898CFB461B}"/>
          </ac:spMkLst>
        </pc:spChg>
        <pc:spChg chg="del">
          <ac:chgData name="이 정민" userId="0e3071ae-5971-45b7-b1b8-12fa5ed0d92e" providerId="ADAL" clId="{3A4FED82-DA56-4E66-8730-C3D0C3949D85}" dt="2024-03-28T07:35:50.333" v="78" actId="478"/>
          <ac:spMkLst>
            <pc:docMk/>
            <pc:sldMk cId="1573749050" sldId="293"/>
            <ac:spMk id="8" creationId="{736BBB89-4E6B-DC4A-BC2B-B094C78064C0}"/>
          </ac:spMkLst>
        </pc:spChg>
        <pc:spChg chg="del">
          <ac:chgData name="이 정민" userId="0e3071ae-5971-45b7-b1b8-12fa5ed0d92e" providerId="ADAL" clId="{3A4FED82-DA56-4E66-8730-C3D0C3949D85}" dt="2024-03-28T07:35:50.333" v="78" actId="478"/>
          <ac:spMkLst>
            <pc:docMk/>
            <pc:sldMk cId="1573749050" sldId="293"/>
            <ac:spMk id="9" creationId="{E02C2B4D-25B7-B3B0-B64E-0F5F90CCABC5}"/>
          </ac:spMkLst>
        </pc:spChg>
        <pc:spChg chg="mod">
          <ac:chgData name="이 정민" userId="0e3071ae-5971-45b7-b1b8-12fa5ed0d92e" providerId="ADAL" clId="{3A4FED82-DA56-4E66-8730-C3D0C3949D85}" dt="2024-04-04T00:03:59.562" v="1900" actId="207"/>
          <ac:spMkLst>
            <pc:docMk/>
            <pc:sldMk cId="1573749050" sldId="293"/>
            <ac:spMk id="29" creationId="{5AC93C3D-9164-2E33-AEB3-7473C7F99489}"/>
          </ac:spMkLst>
        </pc:spChg>
        <pc:spChg chg="add mod">
          <ac:chgData name="이 정민" userId="0e3071ae-5971-45b7-b1b8-12fa5ed0d92e" providerId="ADAL" clId="{3A4FED82-DA56-4E66-8730-C3D0C3949D85}" dt="2024-03-28T07:35:50.523" v="79"/>
          <ac:spMkLst>
            <pc:docMk/>
            <pc:sldMk cId="1573749050" sldId="293"/>
            <ac:spMk id="43" creationId="{1C3BBB1D-EF70-476C-730E-2BBC77DDC8EB}"/>
          </ac:spMkLst>
        </pc:spChg>
        <pc:spChg chg="add mod">
          <ac:chgData name="이 정민" userId="0e3071ae-5971-45b7-b1b8-12fa5ed0d92e" providerId="ADAL" clId="{3A4FED82-DA56-4E66-8730-C3D0C3949D85}" dt="2024-03-28T08:40:33.013" v="1886" actId="207"/>
          <ac:spMkLst>
            <pc:docMk/>
            <pc:sldMk cId="1573749050" sldId="293"/>
            <ac:spMk id="44" creationId="{84F4C157-CCB2-E7CB-4D96-C9A37D80192E}"/>
          </ac:spMkLst>
        </pc:spChg>
        <pc:spChg chg="add mod">
          <ac:chgData name="이 정민" userId="0e3071ae-5971-45b7-b1b8-12fa5ed0d92e" providerId="ADAL" clId="{3A4FED82-DA56-4E66-8730-C3D0C3949D85}" dt="2024-03-28T07:35:50.523" v="79"/>
          <ac:spMkLst>
            <pc:docMk/>
            <pc:sldMk cId="1573749050" sldId="293"/>
            <ac:spMk id="45" creationId="{CCF24F54-BDBD-F0FA-CEA5-5698E64404EA}"/>
          </ac:spMkLst>
        </pc:spChg>
        <pc:picChg chg="del">
          <ac:chgData name="이 정민" userId="0e3071ae-5971-45b7-b1b8-12fa5ed0d92e" providerId="ADAL" clId="{3A4FED82-DA56-4E66-8730-C3D0C3949D85}" dt="2024-03-28T08:15:35.456" v="1589" actId="478"/>
          <ac:picMkLst>
            <pc:docMk/>
            <pc:sldMk cId="1573749050" sldId="293"/>
            <ac:picMk id="4" creationId="{DBDEA2B6-EB06-7C6B-3972-E1245C90D9F0}"/>
          </ac:picMkLst>
        </pc:picChg>
        <pc:cxnChg chg="add mod">
          <ac:chgData name="이 정민" userId="0e3071ae-5971-45b7-b1b8-12fa5ed0d92e" providerId="ADAL" clId="{3A4FED82-DA56-4E66-8730-C3D0C3949D85}" dt="2024-03-28T08:40:35.341" v="1887" actId="692"/>
          <ac:cxnSpMkLst>
            <pc:docMk/>
            <pc:sldMk cId="1573749050" sldId="293"/>
            <ac:cxnSpMk id="2" creationId="{25C420CE-1E3D-1E0D-D6F5-53F353970922}"/>
          </ac:cxnSpMkLst>
        </pc:cxnChg>
        <pc:cxnChg chg="del">
          <ac:chgData name="이 정민" userId="0e3071ae-5971-45b7-b1b8-12fa5ed0d92e" providerId="ADAL" clId="{3A4FED82-DA56-4E66-8730-C3D0C3949D85}" dt="2024-03-28T07:35:50.333" v="78" actId="478"/>
          <ac:cxnSpMkLst>
            <pc:docMk/>
            <pc:sldMk cId="1573749050" sldId="293"/>
            <ac:cxnSpMk id="5" creationId="{BD3EB8F6-FCE9-EB6C-6829-C16E7CE6B99F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58.482" v="1601" actId="478"/>
        <pc:sldMkLst>
          <pc:docMk/>
          <pc:sldMk cId="2360800048" sldId="294"/>
        </pc:sldMkLst>
        <pc:spChg chg="del">
          <ac:chgData name="이 정민" userId="0e3071ae-5971-45b7-b1b8-12fa5ed0d92e" providerId="ADAL" clId="{3A4FED82-DA56-4E66-8730-C3D0C3949D85}" dt="2024-03-28T07:36:52.455" v="92" actId="478"/>
          <ac:spMkLst>
            <pc:docMk/>
            <pc:sldMk cId="2360800048" sldId="294"/>
            <ac:spMk id="4" creationId="{E012724B-6DD1-C610-40A2-291D83C7FB09}"/>
          </ac:spMkLst>
        </pc:spChg>
        <pc:spChg chg="del">
          <ac:chgData name="이 정민" userId="0e3071ae-5971-45b7-b1b8-12fa5ed0d92e" providerId="ADAL" clId="{3A4FED82-DA56-4E66-8730-C3D0C3949D85}" dt="2024-03-28T07:36:52.455" v="92" actId="478"/>
          <ac:spMkLst>
            <pc:docMk/>
            <pc:sldMk cId="2360800048" sldId="294"/>
            <ac:spMk id="5" creationId="{63341FE4-9C28-F4F0-4338-F0DE06EFFC7C}"/>
          </ac:spMkLst>
        </pc:spChg>
        <pc:spChg chg="del">
          <ac:chgData name="이 정민" userId="0e3071ae-5971-45b7-b1b8-12fa5ed0d92e" providerId="ADAL" clId="{3A4FED82-DA56-4E66-8730-C3D0C3949D85}" dt="2024-03-28T07:36:52.455" v="92" actId="478"/>
          <ac:spMkLst>
            <pc:docMk/>
            <pc:sldMk cId="2360800048" sldId="294"/>
            <ac:spMk id="6" creationId="{229F25FC-8908-AED4-77C8-7C9967C67AF7}"/>
          </ac:spMkLst>
        </pc:spChg>
        <pc:spChg chg="del">
          <ac:chgData name="이 정민" userId="0e3071ae-5971-45b7-b1b8-12fa5ed0d92e" providerId="ADAL" clId="{3A4FED82-DA56-4E66-8730-C3D0C3949D85}" dt="2024-03-28T07:36:52.455" v="92" actId="478"/>
          <ac:spMkLst>
            <pc:docMk/>
            <pc:sldMk cId="2360800048" sldId="294"/>
            <ac:spMk id="7" creationId="{BD2DD466-E20E-05A8-7C1A-0E7329E08EED}"/>
          </ac:spMkLst>
        </pc:spChg>
        <pc:spChg chg="add mod">
          <ac:chgData name="이 정민" userId="0e3071ae-5971-45b7-b1b8-12fa5ed0d92e" providerId="ADAL" clId="{3A4FED82-DA56-4E66-8730-C3D0C3949D85}" dt="2024-03-28T07:36:52.659" v="93"/>
          <ac:spMkLst>
            <pc:docMk/>
            <pc:sldMk cId="2360800048" sldId="294"/>
            <ac:spMk id="10" creationId="{B70F22CC-7778-37EC-0B31-440610464455}"/>
          </ac:spMkLst>
        </pc:spChg>
        <pc:spChg chg="add mod">
          <ac:chgData name="이 정민" userId="0e3071ae-5971-45b7-b1b8-12fa5ed0d92e" providerId="ADAL" clId="{3A4FED82-DA56-4E66-8730-C3D0C3949D85}" dt="2024-03-28T07:36:52.659" v="93"/>
          <ac:spMkLst>
            <pc:docMk/>
            <pc:sldMk cId="2360800048" sldId="294"/>
            <ac:spMk id="11" creationId="{24379F11-7C06-392B-AD7C-C2108A35F9FE}"/>
          </ac:spMkLst>
        </pc:spChg>
        <pc:spChg chg="add mod">
          <ac:chgData name="이 정민" userId="0e3071ae-5971-45b7-b1b8-12fa5ed0d92e" providerId="ADAL" clId="{3A4FED82-DA56-4E66-8730-C3D0C3949D85}" dt="2024-03-28T07:36:52.659" v="93"/>
          <ac:spMkLst>
            <pc:docMk/>
            <pc:sldMk cId="2360800048" sldId="294"/>
            <ac:spMk id="12" creationId="{2D2595B1-7C2C-8D00-67F6-F61956BF3275}"/>
          </ac:spMkLst>
        </pc:spChg>
        <pc:spChg chg="add mod">
          <ac:chgData name="이 정민" userId="0e3071ae-5971-45b7-b1b8-12fa5ed0d92e" providerId="ADAL" clId="{3A4FED82-DA56-4E66-8730-C3D0C3949D85}" dt="2024-03-28T07:36:52.659" v="93"/>
          <ac:spMkLst>
            <pc:docMk/>
            <pc:sldMk cId="2360800048" sldId="294"/>
            <ac:spMk id="13" creationId="{26166B25-E294-32F1-47A8-CC8479DFB352}"/>
          </ac:spMkLst>
        </pc:spChg>
        <pc:picChg chg="del">
          <ac:chgData name="이 정민" userId="0e3071ae-5971-45b7-b1b8-12fa5ed0d92e" providerId="ADAL" clId="{3A4FED82-DA56-4E66-8730-C3D0C3949D85}" dt="2024-03-28T08:15:58.482" v="1601" actId="478"/>
          <ac:picMkLst>
            <pc:docMk/>
            <pc:sldMk cId="2360800048" sldId="294"/>
            <ac:picMk id="3" creationId="{5B0F91B3-B507-0472-2E0A-751BB30E8023}"/>
          </ac:picMkLst>
        </pc:picChg>
        <pc:cxnChg chg="del">
          <ac:chgData name="이 정민" userId="0e3071ae-5971-45b7-b1b8-12fa5ed0d92e" providerId="ADAL" clId="{3A4FED82-DA56-4E66-8730-C3D0C3949D85}" dt="2024-03-28T07:36:52.455" v="92" actId="478"/>
          <ac:cxnSpMkLst>
            <pc:docMk/>
            <pc:sldMk cId="2360800048" sldId="294"/>
            <ac:cxnSpMk id="2" creationId="{22FB56E4-B561-1D87-C87F-F378868BE60C}"/>
          </ac:cxnSpMkLst>
        </pc:cxnChg>
        <pc:cxnChg chg="add mod">
          <ac:chgData name="이 정민" userId="0e3071ae-5971-45b7-b1b8-12fa5ed0d92e" providerId="ADAL" clId="{3A4FED82-DA56-4E66-8730-C3D0C3949D85}" dt="2024-03-28T07:36:52.659" v="93"/>
          <ac:cxnSpMkLst>
            <pc:docMk/>
            <pc:sldMk cId="2360800048" sldId="294"/>
            <ac:cxnSpMk id="8" creationId="{F575C10D-6749-2838-8509-55B4E4852CB4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56.302" v="1600" actId="478"/>
        <pc:sldMkLst>
          <pc:docMk/>
          <pc:sldMk cId="54584344" sldId="295"/>
        </pc:sldMkLst>
        <pc:spChg chg="del">
          <ac:chgData name="이 정민" userId="0e3071ae-5971-45b7-b1b8-12fa5ed0d92e" providerId="ADAL" clId="{3A4FED82-DA56-4E66-8730-C3D0C3949D85}" dt="2024-03-28T07:36:55.874" v="94" actId="478"/>
          <ac:spMkLst>
            <pc:docMk/>
            <pc:sldMk cId="54584344" sldId="295"/>
            <ac:spMk id="4" creationId="{33561D9A-D60C-EFDA-3D1C-AA0163AA3B9B}"/>
          </ac:spMkLst>
        </pc:spChg>
        <pc:spChg chg="del">
          <ac:chgData name="이 정민" userId="0e3071ae-5971-45b7-b1b8-12fa5ed0d92e" providerId="ADAL" clId="{3A4FED82-DA56-4E66-8730-C3D0C3949D85}" dt="2024-03-28T07:36:55.874" v="94" actId="478"/>
          <ac:spMkLst>
            <pc:docMk/>
            <pc:sldMk cId="54584344" sldId="295"/>
            <ac:spMk id="5" creationId="{60732A2A-54F9-0989-6676-493D2AA5ECC5}"/>
          </ac:spMkLst>
        </pc:spChg>
        <pc:spChg chg="del">
          <ac:chgData name="이 정민" userId="0e3071ae-5971-45b7-b1b8-12fa5ed0d92e" providerId="ADAL" clId="{3A4FED82-DA56-4E66-8730-C3D0C3949D85}" dt="2024-03-28T07:36:55.874" v="94" actId="478"/>
          <ac:spMkLst>
            <pc:docMk/>
            <pc:sldMk cId="54584344" sldId="295"/>
            <ac:spMk id="6" creationId="{BA70FA20-6C82-41A4-F24E-35FE4D7E0D65}"/>
          </ac:spMkLst>
        </pc:spChg>
        <pc:spChg chg="del">
          <ac:chgData name="이 정민" userId="0e3071ae-5971-45b7-b1b8-12fa5ed0d92e" providerId="ADAL" clId="{3A4FED82-DA56-4E66-8730-C3D0C3949D85}" dt="2024-03-28T07:36:55.874" v="94" actId="478"/>
          <ac:spMkLst>
            <pc:docMk/>
            <pc:sldMk cId="54584344" sldId="295"/>
            <ac:spMk id="7" creationId="{3A06B6E2-34A9-11E9-A82E-6D06CA3DD0F7}"/>
          </ac:spMkLst>
        </pc:spChg>
        <pc:spChg chg="add mod">
          <ac:chgData name="이 정민" userId="0e3071ae-5971-45b7-b1b8-12fa5ed0d92e" providerId="ADAL" clId="{3A4FED82-DA56-4E66-8730-C3D0C3949D85}" dt="2024-03-28T07:36:56.145" v="95"/>
          <ac:spMkLst>
            <pc:docMk/>
            <pc:sldMk cId="54584344" sldId="295"/>
            <ac:spMk id="13" creationId="{517FD34C-BEDC-D3E7-6380-007D6187C72A}"/>
          </ac:spMkLst>
        </pc:spChg>
        <pc:spChg chg="add mod">
          <ac:chgData name="이 정민" userId="0e3071ae-5971-45b7-b1b8-12fa5ed0d92e" providerId="ADAL" clId="{3A4FED82-DA56-4E66-8730-C3D0C3949D85}" dt="2024-03-28T07:36:56.145" v="95"/>
          <ac:spMkLst>
            <pc:docMk/>
            <pc:sldMk cId="54584344" sldId="295"/>
            <ac:spMk id="14" creationId="{C27CB86B-84B0-BAF1-24CD-90FC676727A5}"/>
          </ac:spMkLst>
        </pc:spChg>
        <pc:spChg chg="add mod">
          <ac:chgData name="이 정민" userId="0e3071ae-5971-45b7-b1b8-12fa5ed0d92e" providerId="ADAL" clId="{3A4FED82-DA56-4E66-8730-C3D0C3949D85}" dt="2024-03-28T07:36:56.145" v="95"/>
          <ac:spMkLst>
            <pc:docMk/>
            <pc:sldMk cId="54584344" sldId="295"/>
            <ac:spMk id="16" creationId="{62D82C91-5626-CCD7-BBA9-ED249FB7E223}"/>
          </ac:spMkLst>
        </pc:spChg>
        <pc:spChg chg="add mod">
          <ac:chgData name="이 정민" userId="0e3071ae-5971-45b7-b1b8-12fa5ed0d92e" providerId="ADAL" clId="{3A4FED82-DA56-4E66-8730-C3D0C3949D85}" dt="2024-03-28T07:36:56.145" v="95"/>
          <ac:spMkLst>
            <pc:docMk/>
            <pc:sldMk cId="54584344" sldId="295"/>
            <ac:spMk id="25" creationId="{8C6680C6-7864-9F63-7D8E-25DE687979A6}"/>
          </ac:spMkLst>
        </pc:spChg>
        <pc:picChg chg="del">
          <ac:chgData name="이 정민" userId="0e3071ae-5971-45b7-b1b8-12fa5ed0d92e" providerId="ADAL" clId="{3A4FED82-DA56-4E66-8730-C3D0C3949D85}" dt="2024-03-28T08:15:56.302" v="1600" actId="478"/>
          <ac:picMkLst>
            <pc:docMk/>
            <pc:sldMk cId="54584344" sldId="295"/>
            <ac:picMk id="3" creationId="{31A78831-3CEF-3FF5-DF16-4EF6AFC44004}"/>
          </ac:picMkLst>
        </pc:picChg>
        <pc:cxnChg chg="del">
          <ac:chgData name="이 정민" userId="0e3071ae-5971-45b7-b1b8-12fa5ed0d92e" providerId="ADAL" clId="{3A4FED82-DA56-4E66-8730-C3D0C3949D85}" dt="2024-03-28T07:36:55.874" v="94" actId="478"/>
          <ac:cxnSpMkLst>
            <pc:docMk/>
            <pc:sldMk cId="54584344" sldId="295"/>
            <ac:cxnSpMk id="2" creationId="{6B1F5CCC-421E-72E0-D390-6C085D97715B}"/>
          </ac:cxnSpMkLst>
        </pc:cxnChg>
        <pc:cxnChg chg="add mod">
          <ac:chgData name="이 정민" userId="0e3071ae-5971-45b7-b1b8-12fa5ed0d92e" providerId="ADAL" clId="{3A4FED82-DA56-4E66-8730-C3D0C3949D85}" dt="2024-03-28T07:36:56.145" v="95"/>
          <ac:cxnSpMkLst>
            <pc:docMk/>
            <pc:sldMk cId="54584344" sldId="295"/>
            <ac:cxnSpMk id="8" creationId="{711B032B-780D-5DAB-32AF-D4235BB9A8EE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6:01.022" v="1602" actId="478"/>
        <pc:sldMkLst>
          <pc:docMk/>
          <pc:sldMk cId="2826620508" sldId="296"/>
        </pc:sldMkLst>
        <pc:spChg chg="del">
          <ac:chgData name="이 정민" userId="0e3071ae-5971-45b7-b1b8-12fa5ed0d92e" providerId="ADAL" clId="{3A4FED82-DA56-4E66-8730-C3D0C3949D85}" dt="2024-03-28T07:36:49.249" v="90" actId="478"/>
          <ac:spMkLst>
            <pc:docMk/>
            <pc:sldMk cId="2826620508" sldId="296"/>
            <ac:spMk id="4" creationId="{4420992C-A2D0-069B-81B9-A3AFBBE72C28}"/>
          </ac:spMkLst>
        </pc:spChg>
        <pc:spChg chg="del">
          <ac:chgData name="이 정민" userId="0e3071ae-5971-45b7-b1b8-12fa5ed0d92e" providerId="ADAL" clId="{3A4FED82-DA56-4E66-8730-C3D0C3949D85}" dt="2024-03-28T07:36:49.249" v="90" actId="478"/>
          <ac:spMkLst>
            <pc:docMk/>
            <pc:sldMk cId="2826620508" sldId="296"/>
            <ac:spMk id="5" creationId="{051AF4D4-D9B5-FEBC-9FE2-041C46D76E45}"/>
          </ac:spMkLst>
        </pc:spChg>
        <pc:spChg chg="del">
          <ac:chgData name="이 정민" userId="0e3071ae-5971-45b7-b1b8-12fa5ed0d92e" providerId="ADAL" clId="{3A4FED82-DA56-4E66-8730-C3D0C3949D85}" dt="2024-03-28T07:36:49.249" v="90" actId="478"/>
          <ac:spMkLst>
            <pc:docMk/>
            <pc:sldMk cId="2826620508" sldId="296"/>
            <ac:spMk id="6" creationId="{006AA070-269F-9D9C-DEB6-7F45F8B09A3D}"/>
          </ac:spMkLst>
        </pc:spChg>
        <pc:spChg chg="del">
          <ac:chgData name="이 정민" userId="0e3071ae-5971-45b7-b1b8-12fa5ed0d92e" providerId="ADAL" clId="{3A4FED82-DA56-4E66-8730-C3D0C3949D85}" dt="2024-03-28T07:36:49.249" v="90" actId="478"/>
          <ac:spMkLst>
            <pc:docMk/>
            <pc:sldMk cId="2826620508" sldId="296"/>
            <ac:spMk id="7" creationId="{66538A7B-2565-AC02-80B8-45F377D278B6}"/>
          </ac:spMkLst>
        </pc:spChg>
        <pc:spChg chg="add mod">
          <ac:chgData name="이 정민" userId="0e3071ae-5971-45b7-b1b8-12fa5ed0d92e" providerId="ADAL" clId="{3A4FED82-DA56-4E66-8730-C3D0C3949D85}" dt="2024-03-28T07:36:49.533" v="91"/>
          <ac:spMkLst>
            <pc:docMk/>
            <pc:sldMk cId="2826620508" sldId="296"/>
            <ac:spMk id="10" creationId="{5E49C3A3-3F52-BC9B-6457-D272FDEEDC9F}"/>
          </ac:spMkLst>
        </pc:spChg>
        <pc:spChg chg="add mod">
          <ac:chgData name="이 정민" userId="0e3071ae-5971-45b7-b1b8-12fa5ed0d92e" providerId="ADAL" clId="{3A4FED82-DA56-4E66-8730-C3D0C3949D85}" dt="2024-03-28T07:36:49.533" v="91"/>
          <ac:spMkLst>
            <pc:docMk/>
            <pc:sldMk cId="2826620508" sldId="296"/>
            <ac:spMk id="23" creationId="{C49797AF-7806-1124-82A4-5B9D60D7505C}"/>
          </ac:spMkLst>
        </pc:spChg>
        <pc:spChg chg="add mod">
          <ac:chgData name="이 정민" userId="0e3071ae-5971-45b7-b1b8-12fa5ed0d92e" providerId="ADAL" clId="{3A4FED82-DA56-4E66-8730-C3D0C3949D85}" dt="2024-03-28T07:36:49.533" v="91"/>
          <ac:spMkLst>
            <pc:docMk/>
            <pc:sldMk cId="2826620508" sldId="296"/>
            <ac:spMk id="24" creationId="{74DAC891-99D1-B61C-F8DA-FCE8C0E5EB4F}"/>
          </ac:spMkLst>
        </pc:spChg>
        <pc:spChg chg="add mod">
          <ac:chgData name="이 정민" userId="0e3071ae-5971-45b7-b1b8-12fa5ed0d92e" providerId="ADAL" clId="{3A4FED82-DA56-4E66-8730-C3D0C3949D85}" dt="2024-03-28T07:36:49.533" v="91"/>
          <ac:spMkLst>
            <pc:docMk/>
            <pc:sldMk cId="2826620508" sldId="296"/>
            <ac:spMk id="26" creationId="{0F92BE2D-9448-326A-6CCF-54F767860F71}"/>
          </ac:spMkLst>
        </pc:spChg>
        <pc:picChg chg="del">
          <ac:chgData name="이 정민" userId="0e3071ae-5971-45b7-b1b8-12fa5ed0d92e" providerId="ADAL" clId="{3A4FED82-DA56-4E66-8730-C3D0C3949D85}" dt="2024-03-28T08:16:01.022" v="1602" actId="478"/>
          <ac:picMkLst>
            <pc:docMk/>
            <pc:sldMk cId="2826620508" sldId="296"/>
            <ac:picMk id="3" creationId="{944126B4-41B2-5D58-EF88-8D074AE5C372}"/>
          </ac:picMkLst>
        </pc:picChg>
        <pc:cxnChg chg="del">
          <ac:chgData name="이 정민" userId="0e3071ae-5971-45b7-b1b8-12fa5ed0d92e" providerId="ADAL" clId="{3A4FED82-DA56-4E66-8730-C3D0C3949D85}" dt="2024-03-28T07:36:49.249" v="90" actId="478"/>
          <ac:cxnSpMkLst>
            <pc:docMk/>
            <pc:sldMk cId="2826620508" sldId="296"/>
            <ac:cxnSpMk id="2" creationId="{4EC847DB-2C40-7593-9A3A-B11AA7B68CD0}"/>
          </ac:cxnSpMkLst>
        </pc:cxnChg>
        <pc:cxnChg chg="add mod">
          <ac:chgData name="이 정민" userId="0e3071ae-5971-45b7-b1b8-12fa5ed0d92e" providerId="ADAL" clId="{3A4FED82-DA56-4E66-8730-C3D0C3949D85}" dt="2024-03-28T07:36:49.533" v="91"/>
          <ac:cxnSpMkLst>
            <pc:docMk/>
            <pc:sldMk cId="2826620508" sldId="296"/>
            <ac:cxnSpMk id="8" creationId="{882F9FD6-33EE-C760-E285-9F10BDA1C68C}"/>
          </ac:cxnSpMkLst>
        </pc:cxnChg>
      </pc:sldChg>
      <pc:sldChg chg="addSp delSp modSp mod setBg">
        <pc:chgData name="이 정민" userId="0e3071ae-5971-45b7-b1b8-12fa5ed0d92e" providerId="ADAL" clId="{3A4FED82-DA56-4E66-8730-C3D0C3949D85}" dt="2024-03-28T08:50:31.048" v="1893"/>
        <pc:sldMkLst>
          <pc:docMk/>
          <pc:sldMk cId="860848101" sldId="297"/>
        </pc:sldMkLst>
        <pc:spChg chg="add del mod">
          <ac:chgData name="이 정민" userId="0e3071ae-5971-45b7-b1b8-12fa5ed0d92e" providerId="ADAL" clId="{3A4FED82-DA56-4E66-8730-C3D0C3949D85}" dt="2024-03-28T07:35:47.145" v="76" actId="478"/>
          <ac:spMkLst>
            <pc:docMk/>
            <pc:sldMk cId="860848101" sldId="297"/>
            <ac:spMk id="2" creationId="{27452776-C6E5-09D1-2233-BE0808908B1F}"/>
          </ac:spMkLst>
        </pc:spChg>
        <pc:spChg chg="del">
          <ac:chgData name="이 정민" userId="0e3071ae-5971-45b7-b1b8-12fa5ed0d92e" providerId="ADAL" clId="{3A4FED82-DA56-4E66-8730-C3D0C3949D85}" dt="2024-03-28T07:34:50.623" v="52" actId="478"/>
          <ac:spMkLst>
            <pc:docMk/>
            <pc:sldMk cId="860848101" sldId="297"/>
            <ac:spMk id="5" creationId="{8DE175FC-BE2A-4E59-0444-CAA63D33B663}"/>
          </ac:spMkLst>
        </pc:spChg>
        <pc:spChg chg="del">
          <ac:chgData name="이 정민" userId="0e3071ae-5971-45b7-b1b8-12fa5ed0d92e" providerId="ADAL" clId="{3A4FED82-DA56-4E66-8730-C3D0C3949D85}" dt="2024-03-28T07:34:52.863" v="54" actId="478"/>
          <ac:spMkLst>
            <pc:docMk/>
            <pc:sldMk cId="860848101" sldId="297"/>
            <ac:spMk id="6" creationId="{A2DFA43B-3E58-D88C-F71F-CE44B39685F9}"/>
          </ac:spMkLst>
        </pc:spChg>
        <pc:spChg chg="del">
          <ac:chgData name="이 정민" userId="0e3071ae-5971-45b7-b1b8-12fa5ed0d92e" providerId="ADAL" clId="{3A4FED82-DA56-4E66-8730-C3D0C3949D85}" dt="2024-03-28T07:35:47.145" v="76" actId="478"/>
          <ac:spMkLst>
            <pc:docMk/>
            <pc:sldMk cId="860848101" sldId="297"/>
            <ac:spMk id="7" creationId="{3B6F9600-592D-763E-5176-30EC85FD7660}"/>
          </ac:spMkLst>
        </pc:spChg>
        <pc:spChg chg="del">
          <ac:chgData name="이 정민" userId="0e3071ae-5971-45b7-b1b8-12fa5ed0d92e" providerId="ADAL" clId="{3A4FED82-DA56-4E66-8730-C3D0C3949D85}" dt="2024-03-28T07:35:47.145" v="76" actId="478"/>
          <ac:spMkLst>
            <pc:docMk/>
            <pc:sldMk cId="860848101" sldId="297"/>
            <ac:spMk id="8" creationId="{F4B1F217-548C-62FD-B407-0ED71D45FB23}"/>
          </ac:spMkLst>
        </pc:spChg>
        <pc:spChg chg="add del mod">
          <ac:chgData name="이 정민" userId="0e3071ae-5971-45b7-b1b8-12fa5ed0d92e" providerId="ADAL" clId="{3A4FED82-DA56-4E66-8730-C3D0C3949D85}" dt="2024-03-28T07:35:47.145" v="76" actId="478"/>
          <ac:spMkLst>
            <pc:docMk/>
            <pc:sldMk cId="860848101" sldId="297"/>
            <ac:spMk id="19" creationId="{0A1C3306-EBC7-368A-1785-8B0ED52F0BA1}"/>
          </ac:spMkLst>
        </pc:spChg>
        <pc:spChg chg="add mod">
          <ac:chgData name="이 정민" userId="0e3071ae-5971-45b7-b1b8-12fa5ed0d92e" providerId="ADAL" clId="{3A4FED82-DA56-4E66-8730-C3D0C3949D85}" dt="2024-03-28T07:35:47.334" v="77"/>
          <ac:spMkLst>
            <pc:docMk/>
            <pc:sldMk cId="860848101" sldId="297"/>
            <ac:spMk id="26" creationId="{1BB4EF97-CAC3-A328-8459-2B6861DA4BE9}"/>
          </ac:spMkLst>
        </pc:spChg>
        <pc:spChg chg="add mod">
          <ac:chgData name="이 정민" userId="0e3071ae-5971-45b7-b1b8-12fa5ed0d92e" providerId="ADAL" clId="{3A4FED82-DA56-4E66-8730-C3D0C3949D85}" dt="2024-03-28T07:35:47.334" v="77"/>
          <ac:spMkLst>
            <pc:docMk/>
            <pc:sldMk cId="860848101" sldId="297"/>
            <ac:spMk id="27" creationId="{726A4645-3CA0-A2BC-4066-EAB4845DA265}"/>
          </ac:spMkLst>
        </pc:spChg>
        <pc:spChg chg="add mod">
          <ac:chgData name="이 정민" userId="0e3071ae-5971-45b7-b1b8-12fa5ed0d92e" providerId="ADAL" clId="{3A4FED82-DA56-4E66-8730-C3D0C3949D85}" dt="2024-03-28T08:40:25.580" v="1884" actId="207"/>
          <ac:spMkLst>
            <pc:docMk/>
            <pc:sldMk cId="860848101" sldId="297"/>
            <ac:spMk id="28" creationId="{AF1FFEE8-2568-822D-B204-250E55DBEFE1}"/>
          </ac:spMkLst>
        </pc:spChg>
        <pc:spChg chg="add mod">
          <ac:chgData name="이 정민" userId="0e3071ae-5971-45b7-b1b8-12fa5ed0d92e" providerId="ADAL" clId="{3A4FED82-DA56-4E66-8730-C3D0C3949D85}" dt="2024-03-28T07:35:47.334" v="77"/>
          <ac:spMkLst>
            <pc:docMk/>
            <pc:sldMk cId="860848101" sldId="297"/>
            <ac:spMk id="29" creationId="{8B7EB45F-F6B1-329A-378B-D03FFF0AB868}"/>
          </ac:spMkLst>
        </pc:spChg>
        <pc:spChg chg="mod">
          <ac:chgData name="이 정민" userId="0e3071ae-5971-45b7-b1b8-12fa5ed0d92e" providerId="ADAL" clId="{3A4FED82-DA56-4E66-8730-C3D0C3949D85}" dt="2024-03-28T08:50:25.871" v="1891" actId="1037"/>
          <ac:spMkLst>
            <pc:docMk/>
            <pc:sldMk cId="860848101" sldId="297"/>
            <ac:spMk id="64" creationId="{165AF43D-A7C2-3DBF-E4FA-C3EEF6399C6D}"/>
          </ac:spMkLst>
        </pc:spChg>
        <pc:picChg chg="del">
          <ac:chgData name="이 정민" userId="0e3071ae-5971-45b7-b1b8-12fa5ed0d92e" providerId="ADAL" clId="{3A4FED82-DA56-4E66-8730-C3D0C3949D85}" dt="2024-03-28T08:15:51.465" v="1598" actId="478"/>
          <ac:picMkLst>
            <pc:docMk/>
            <pc:sldMk cId="860848101" sldId="297"/>
            <ac:picMk id="3" creationId="{13FF66FA-6B09-6E7F-17A3-EDDA08DE6E53}"/>
          </ac:picMkLst>
        </pc:picChg>
        <pc:cxnChg chg="del">
          <ac:chgData name="이 정민" userId="0e3071ae-5971-45b7-b1b8-12fa5ed0d92e" providerId="ADAL" clId="{3A4FED82-DA56-4E66-8730-C3D0C3949D85}" dt="2024-03-28T07:35:47.145" v="76" actId="478"/>
          <ac:cxnSpMkLst>
            <pc:docMk/>
            <pc:sldMk cId="860848101" sldId="297"/>
            <ac:cxnSpMk id="4" creationId="{6511003B-EEEF-D7AC-8D1A-42385422885E}"/>
          </ac:cxnSpMkLst>
        </pc:cxnChg>
        <pc:cxnChg chg="add mod">
          <ac:chgData name="이 정민" userId="0e3071ae-5971-45b7-b1b8-12fa5ed0d92e" providerId="ADAL" clId="{3A4FED82-DA56-4E66-8730-C3D0C3949D85}" dt="2024-03-28T08:40:28.112" v="1885" actId="692"/>
          <ac:cxnSpMkLst>
            <pc:docMk/>
            <pc:sldMk cId="860848101" sldId="297"/>
            <ac:cxnSpMk id="20" creationId="{ADFF61CB-6FD6-2898-FD8F-AA0626372C11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53.429" v="1599" actId="478"/>
        <pc:sldMkLst>
          <pc:docMk/>
          <pc:sldMk cId="2266610975" sldId="298"/>
        </pc:sldMkLst>
        <pc:spChg chg="add mod">
          <ac:chgData name="이 정민" userId="0e3071ae-5971-45b7-b1b8-12fa5ed0d92e" providerId="ADAL" clId="{3A4FED82-DA56-4E66-8730-C3D0C3949D85}" dt="2024-03-28T07:36:59.155" v="97"/>
          <ac:spMkLst>
            <pc:docMk/>
            <pc:sldMk cId="2266610975" sldId="298"/>
            <ac:spMk id="9" creationId="{72A4AE5A-BDC9-B9B9-5EBA-56CD9A9E1581}"/>
          </ac:spMkLst>
        </pc:spChg>
        <pc:spChg chg="del">
          <ac:chgData name="이 정민" userId="0e3071ae-5971-45b7-b1b8-12fa5ed0d92e" providerId="ADAL" clId="{3A4FED82-DA56-4E66-8730-C3D0C3949D85}" dt="2024-03-28T07:36:58.956" v="96" actId="478"/>
          <ac:spMkLst>
            <pc:docMk/>
            <pc:sldMk cId="2266610975" sldId="298"/>
            <ac:spMk id="25" creationId="{6E8D8C7F-A24A-CBF0-0C82-9BA231D8620F}"/>
          </ac:spMkLst>
        </pc:spChg>
        <pc:spChg chg="del">
          <ac:chgData name="이 정민" userId="0e3071ae-5971-45b7-b1b8-12fa5ed0d92e" providerId="ADAL" clId="{3A4FED82-DA56-4E66-8730-C3D0C3949D85}" dt="2024-03-28T07:36:58.956" v="96" actId="478"/>
          <ac:spMkLst>
            <pc:docMk/>
            <pc:sldMk cId="2266610975" sldId="298"/>
            <ac:spMk id="26" creationId="{3EB61D63-19F9-E958-E820-127B2E1E6F22}"/>
          </ac:spMkLst>
        </pc:spChg>
        <pc:spChg chg="del">
          <ac:chgData name="이 정민" userId="0e3071ae-5971-45b7-b1b8-12fa5ed0d92e" providerId="ADAL" clId="{3A4FED82-DA56-4E66-8730-C3D0C3949D85}" dt="2024-03-28T07:36:58.956" v="96" actId="478"/>
          <ac:spMkLst>
            <pc:docMk/>
            <pc:sldMk cId="2266610975" sldId="298"/>
            <ac:spMk id="27" creationId="{6B8C6A6E-64F0-F4EA-6F7F-D211705EDA3E}"/>
          </ac:spMkLst>
        </pc:spChg>
        <pc:spChg chg="del">
          <ac:chgData name="이 정민" userId="0e3071ae-5971-45b7-b1b8-12fa5ed0d92e" providerId="ADAL" clId="{3A4FED82-DA56-4E66-8730-C3D0C3949D85}" dt="2024-03-28T07:36:58.956" v="96" actId="478"/>
          <ac:spMkLst>
            <pc:docMk/>
            <pc:sldMk cId="2266610975" sldId="298"/>
            <ac:spMk id="28" creationId="{F03FFD7C-F3B1-AC46-C516-21606EA44F74}"/>
          </ac:spMkLst>
        </pc:spChg>
        <pc:spChg chg="add mod">
          <ac:chgData name="이 정민" userId="0e3071ae-5971-45b7-b1b8-12fa5ed0d92e" providerId="ADAL" clId="{3A4FED82-DA56-4E66-8730-C3D0C3949D85}" dt="2024-03-28T07:36:59.155" v="97"/>
          <ac:spMkLst>
            <pc:docMk/>
            <pc:sldMk cId="2266610975" sldId="298"/>
            <ac:spMk id="29" creationId="{85C4436B-B7C0-0852-5204-AAA4AB3DAFAD}"/>
          </ac:spMkLst>
        </pc:spChg>
        <pc:spChg chg="add mod">
          <ac:chgData name="이 정민" userId="0e3071ae-5971-45b7-b1b8-12fa5ed0d92e" providerId="ADAL" clId="{3A4FED82-DA56-4E66-8730-C3D0C3949D85}" dt="2024-03-28T07:36:59.155" v="97"/>
          <ac:spMkLst>
            <pc:docMk/>
            <pc:sldMk cId="2266610975" sldId="298"/>
            <ac:spMk id="30" creationId="{D1C039FC-E8FF-5A1C-4111-3534D5D7A3B6}"/>
          </ac:spMkLst>
        </pc:spChg>
        <pc:spChg chg="add mod">
          <ac:chgData name="이 정민" userId="0e3071ae-5971-45b7-b1b8-12fa5ed0d92e" providerId="ADAL" clId="{3A4FED82-DA56-4E66-8730-C3D0C3949D85}" dt="2024-03-28T07:36:59.155" v="97"/>
          <ac:spMkLst>
            <pc:docMk/>
            <pc:sldMk cId="2266610975" sldId="298"/>
            <ac:spMk id="32" creationId="{071DFB0A-E50D-51A2-40D9-AE297EDE829E}"/>
          </ac:spMkLst>
        </pc:spChg>
        <pc:picChg chg="del">
          <ac:chgData name="이 정민" userId="0e3071ae-5971-45b7-b1b8-12fa5ed0d92e" providerId="ADAL" clId="{3A4FED82-DA56-4E66-8730-C3D0C3949D85}" dt="2024-03-28T08:15:53.429" v="1599" actId="478"/>
          <ac:picMkLst>
            <pc:docMk/>
            <pc:sldMk cId="2266610975" sldId="298"/>
            <ac:picMk id="3" creationId="{5DA328A5-AFE4-6E6B-84A1-137711FEDA11}"/>
          </ac:picMkLst>
        </pc:picChg>
        <pc:cxnChg chg="add mod">
          <ac:chgData name="이 정민" userId="0e3071ae-5971-45b7-b1b8-12fa5ed0d92e" providerId="ADAL" clId="{3A4FED82-DA56-4E66-8730-C3D0C3949D85}" dt="2024-03-28T07:36:59.155" v="97"/>
          <ac:cxnSpMkLst>
            <pc:docMk/>
            <pc:sldMk cId="2266610975" sldId="298"/>
            <ac:cxnSpMk id="2" creationId="{95A28911-61E1-51F9-4B51-158EE6CD3C2F}"/>
          </ac:cxnSpMkLst>
        </pc:cxnChg>
        <pc:cxnChg chg="del">
          <ac:chgData name="이 정민" userId="0e3071ae-5971-45b7-b1b8-12fa5ed0d92e" providerId="ADAL" clId="{3A4FED82-DA56-4E66-8730-C3D0C3949D85}" dt="2024-03-28T07:36:58.956" v="96" actId="478"/>
          <ac:cxnSpMkLst>
            <pc:docMk/>
            <pc:sldMk cId="2266610975" sldId="298"/>
            <ac:cxnSpMk id="24" creationId="{B32FF63A-941D-29FC-4B0D-3F000AC6CAF1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39.691" v="1593" actId="478"/>
        <pc:sldMkLst>
          <pc:docMk/>
          <pc:sldMk cId="2203674048" sldId="299"/>
        </pc:sldMkLst>
        <pc:spChg chg="add mod">
          <ac:chgData name="이 정민" userId="0e3071ae-5971-45b7-b1b8-12fa5ed0d92e" providerId="ADAL" clId="{3A4FED82-DA56-4E66-8730-C3D0C3949D85}" dt="2024-03-28T07:37:51.383" v="104"/>
          <ac:spMkLst>
            <pc:docMk/>
            <pc:sldMk cId="2203674048" sldId="299"/>
            <ac:spMk id="3" creationId="{C2EEFC76-8FB6-191D-CEB3-EC1A75DC17E4}"/>
          </ac:spMkLst>
        </pc:spChg>
        <pc:spChg chg="add mod">
          <ac:chgData name="이 정민" userId="0e3071ae-5971-45b7-b1b8-12fa5ed0d92e" providerId="ADAL" clId="{3A4FED82-DA56-4E66-8730-C3D0C3949D85}" dt="2024-03-28T07:37:51.383" v="104"/>
          <ac:spMkLst>
            <pc:docMk/>
            <pc:sldMk cId="2203674048" sldId="299"/>
            <ac:spMk id="4" creationId="{AE875DDF-B2CF-0716-6D3E-2C9A2B467191}"/>
          </ac:spMkLst>
        </pc:spChg>
        <pc:spChg chg="del">
          <ac:chgData name="이 정민" userId="0e3071ae-5971-45b7-b1b8-12fa5ed0d92e" providerId="ADAL" clId="{3A4FED82-DA56-4E66-8730-C3D0C3949D85}" dt="2024-03-28T07:37:48.292" v="102" actId="478"/>
          <ac:spMkLst>
            <pc:docMk/>
            <pc:sldMk cId="2203674048" sldId="299"/>
            <ac:spMk id="7" creationId="{43E1A088-8EE1-755C-4358-0A0BF866CF4C}"/>
          </ac:spMkLst>
        </pc:spChg>
        <pc:spChg chg="del">
          <ac:chgData name="이 정민" userId="0e3071ae-5971-45b7-b1b8-12fa5ed0d92e" providerId="ADAL" clId="{3A4FED82-DA56-4E66-8730-C3D0C3949D85}" dt="2024-03-28T07:37:48.292" v="102" actId="478"/>
          <ac:spMkLst>
            <pc:docMk/>
            <pc:sldMk cId="2203674048" sldId="299"/>
            <ac:spMk id="8" creationId="{2FB0FA73-98A7-381C-61D5-68DAC7F63F41}"/>
          </ac:spMkLst>
        </pc:spChg>
        <pc:spChg chg="del">
          <ac:chgData name="이 정민" userId="0e3071ae-5971-45b7-b1b8-12fa5ed0d92e" providerId="ADAL" clId="{3A4FED82-DA56-4E66-8730-C3D0C3949D85}" dt="2024-03-28T07:37:48.292" v="102" actId="478"/>
          <ac:spMkLst>
            <pc:docMk/>
            <pc:sldMk cId="2203674048" sldId="299"/>
            <ac:spMk id="9" creationId="{83B06779-26B2-B02C-795E-E8041AD4F9E4}"/>
          </ac:spMkLst>
        </pc:spChg>
        <pc:spChg chg="del">
          <ac:chgData name="이 정민" userId="0e3071ae-5971-45b7-b1b8-12fa5ed0d92e" providerId="ADAL" clId="{3A4FED82-DA56-4E66-8730-C3D0C3949D85}" dt="2024-03-28T07:37:50.545" v="103" actId="478"/>
          <ac:spMkLst>
            <pc:docMk/>
            <pc:sldMk cId="2203674048" sldId="299"/>
            <ac:spMk id="10" creationId="{1C254936-6799-5698-098D-5B4605CB2CCB}"/>
          </ac:spMkLst>
        </pc:spChg>
        <pc:spChg chg="add mod">
          <ac:chgData name="이 정민" userId="0e3071ae-5971-45b7-b1b8-12fa5ed0d92e" providerId="ADAL" clId="{3A4FED82-DA56-4E66-8730-C3D0C3949D85}" dt="2024-03-28T07:37:51.383" v="104"/>
          <ac:spMkLst>
            <pc:docMk/>
            <pc:sldMk cId="2203674048" sldId="299"/>
            <ac:spMk id="11" creationId="{61D49033-8217-7155-A584-96FDE24176A0}"/>
          </ac:spMkLst>
        </pc:spChg>
        <pc:spChg chg="add mod">
          <ac:chgData name="이 정민" userId="0e3071ae-5971-45b7-b1b8-12fa5ed0d92e" providerId="ADAL" clId="{3A4FED82-DA56-4E66-8730-C3D0C3949D85}" dt="2024-03-28T07:37:51.383" v="104"/>
          <ac:spMkLst>
            <pc:docMk/>
            <pc:sldMk cId="2203674048" sldId="299"/>
            <ac:spMk id="13" creationId="{83FAD754-06C2-FCA5-BE39-20D856900168}"/>
          </ac:spMkLst>
        </pc:spChg>
        <pc:picChg chg="del">
          <ac:chgData name="이 정민" userId="0e3071ae-5971-45b7-b1b8-12fa5ed0d92e" providerId="ADAL" clId="{3A4FED82-DA56-4E66-8730-C3D0C3949D85}" dt="2024-03-28T08:15:39.214" v="1592" actId="478"/>
          <ac:picMkLst>
            <pc:docMk/>
            <pc:sldMk cId="2203674048" sldId="299"/>
            <ac:picMk id="5" creationId="{B9DFE979-B695-F8D9-8A0B-49E3D9AA8138}"/>
          </ac:picMkLst>
        </pc:picChg>
        <pc:picChg chg="del">
          <ac:chgData name="이 정민" userId="0e3071ae-5971-45b7-b1b8-12fa5ed0d92e" providerId="ADAL" clId="{3A4FED82-DA56-4E66-8730-C3D0C3949D85}" dt="2024-03-28T08:15:39.691" v="1593" actId="478"/>
          <ac:picMkLst>
            <pc:docMk/>
            <pc:sldMk cId="2203674048" sldId="299"/>
            <ac:picMk id="12" creationId="{646EC7A5-DC5F-A498-C525-4AF0B567E26A}"/>
          </ac:picMkLst>
        </pc:picChg>
        <pc:cxnChg chg="add mod">
          <ac:chgData name="이 정민" userId="0e3071ae-5971-45b7-b1b8-12fa5ed0d92e" providerId="ADAL" clId="{3A4FED82-DA56-4E66-8730-C3D0C3949D85}" dt="2024-03-28T07:37:51.383" v="104"/>
          <ac:cxnSpMkLst>
            <pc:docMk/>
            <pc:sldMk cId="2203674048" sldId="299"/>
            <ac:cxnSpMk id="2" creationId="{2D21D280-DBEE-8336-7AF7-955BA71EB79B}"/>
          </ac:cxnSpMkLst>
        </pc:cxnChg>
        <pc:cxnChg chg="del">
          <ac:chgData name="이 정민" userId="0e3071ae-5971-45b7-b1b8-12fa5ed0d92e" providerId="ADAL" clId="{3A4FED82-DA56-4E66-8730-C3D0C3949D85}" dt="2024-03-28T07:37:48.292" v="102" actId="478"/>
          <ac:cxnSpMkLst>
            <pc:docMk/>
            <pc:sldMk cId="2203674048" sldId="299"/>
            <ac:cxnSpMk id="6" creationId="{574D25F9-C8F2-B01A-F5C9-91AAABECCAF6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36.829" v="1590" actId="478"/>
        <pc:sldMkLst>
          <pc:docMk/>
          <pc:sldMk cId="2079982573" sldId="300"/>
        </pc:sldMkLst>
        <pc:spChg chg="del">
          <ac:chgData name="이 정민" userId="0e3071ae-5971-45b7-b1b8-12fa5ed0d92e" providerId="ADAL" clId="{3A4FED82-DA56-4E66-8730-C3D0C3949D85}" dt="2024-03-28T07:37:40.435" v="98" actId="478"/>
          <ac:spMkLst>
            <pc:docMk/>
            <pc:sldMk cId="2079982573" sldId="300"/>
            <ac:spMk id="5" creationId="{A72AECAB-CAFF-A190-BCD2-448EF776EF4F}"/>
          </ac:spMkLst>
        </pc:spChg>
        <pc:spChg chg="del">
          <ac:chgData name="이 정민" userId="0e3071ae-5971-45b7-b1b8-12fa5ed0d92e" providerId="ADAL" clId="{3A4FED82-DA56-4E66-8730-C3D0C3949D85}" dt="2024-03-28T07:37:40.435" v="98" actId="478"/>
          <ac:spMkLst>
            <pc:docMk/>
            <pc:sldMk cId="2079982573" sldId="300"/>
            <ac:spMk id="6" creationId="{C19EC5D7-BFF2-6F02-51D3-98352029F76F}"/>
          </ac:spMkLst>
        </pc:spChg>
        <pc:spChg chg="del">
          <ac:chgData name="이 정민" userId="0e3071ae-5971-45b7-b1b8-12fa5ed0d92e" providerId="ADAL" clId="{3A4FED82-DA56-4E66-8730-C3D0C3949D85}" dt="2024-03-28T07:37:40.435" v="98" actId="478"/>
          <ac:spMkLst>
            <pc:docMk/>
            <pc:sldMk cId="2079982573" sldId="300"/>
            <ac:spMk id="7" creationId="{56862147-C888-E994-2A6C-00A08446A65B}"/>
          </ac:spMkLst>
        </pc:spChg>
        <pc:spChg chg="del">
          <ac:chgData name="이 정민" userId="0e3071ae-5971-45b7-b1b8-12fa5ed0d92e" providerId="ADAL" clId="{3A4FED82-DA56-4E66-8730-C3D0C3949D85}" dt="2024-03-28T07:37:40.435" v="98" actId="478"/>
          <ac:spMkLst>
            <pc:docMk/>
            <pc:sldMk cId="2079982573" sldId="300"/>
            <ac:spMk id="8" creationId="{D72E2D21-D819-9EB8-E2B4-32C511B1EA55}"/>
          </ac:spMkLst>
        </pc:spChg>
        <pc:spChg chg="add mod">
          <ac:chgData name="이 정민" userId="0e3071ae-5971-45b7-b1b8-12fa5ed0d92e" providerId="ADAL" clId="{3A4FED82-DA56-4E66-8730-C3D0C3949D85}" dt="2024-03-28T07:37:40.702" v="99"/>
          <ac:spMkLst>
            <pc:docMk/>
            <pc:sldMk cId="2079982573" sldId="300"/>
            <ac:spMk id="21" creationId="{52BE8355-6B16-53F2-DEAA-E9CAED544A3A}"/>
          </ac:spMkLst>
        </pc:spChg>
        <pc:spChg chg="add mod">
          <ac:chgData name="이 정민" userId="0e3071ae-5971-45b7-b1b8-12fa5ed0d92e" providerId="ADAL" clId="{3A4FED82-DA56-4E66-8730-C3D0C3949D85}" dt="2024-03-28T07:37:40.702" v="99"/>
          <ac:spMkLst>
            <pc:docMk/>
            <pc:sldMk cId="2079982573" sldId="300"/>
            <ac:spMk id="22" creationId="{4691B628-8701-80B6-EF3B-845CBCD31492}"/>
          </ac:spMkLst>
        </pc:spChg>
        <pc:spChg chg="add mod">
          <ac:chgData name="이 정민" userId="0e3071ae-5971-45b7-b1b8-12fa5ed0d92e" providerId="ADAL" clId="{3A4FED82-DA56-4E66-8730-C3D0C3949D85}" dt="2024-03-28T07:37:40.702" v="99"/>
          <ac:spMkLst>
            <pc:docMk/>
            <pc:sldMk cId="2079982573" sldId="300"/>
            <ac:spMk id="23" creationId="{3B3F2EB4-E5AB-F2CC-B9DA-CCCC751A6F3D}"/>
          </ac:spMkLst>
        </pc:spChg>
        <pc:spChg chg="add mod">
          <ac:chgData name="이 정민" userId="0e3071ae-5971-45b7-b1b8-12fa5ed0d92e" providerId="ADAL" clId="{3A4FED82-DA56-4E66-8730-C3D0C3949D85}" dt="2024-03-28T07:37:40.702" v="99"/>
          <ac:spMkLst>
            <pc:docMk/>
            <pc:sldMk cId="2079982573" sldId="300"/>
            <ac:spMk id="24" creationId="{7720352C-447E-AB76-4FF3-618A6E2E5F1D}"/>
          </ac:spMkLst>
        </pc:spChg>
        <pc:picChg chg="del">
          <ac:chgData name="이 정민" userId="0e3071ae-5971-45b7-b1b8-12fa5ed0d92e" providerId="ADAL" clId="{3A4FED82-DA56-4E66-8730-C3D0C3949D85}" dt="2024-03-28T08:15:36.829" v="1590" actId="478"/>
          <ac:picMkLst>
            <pc:docMk/>
            <pc:sldMk cId="2079982573" sldId="300"/>
            <ac:picMk id="3" creationId="{2E99A7BC-BA81-9B2B-68D4-839D1BC23358}"/>
          </ac:picMkLst>
        </pc:picChg>
        <pc:cxnChg chg="add mod">
          <ac:chgData name="이 정민" userId="0e3071ae-5971-45b7-b1b8-12fa5ed0d92e" providerId="ADAL" clId="{3A4FED82-DA56-4E66-8730-C3D0C3949D85}" dt="2024-03-28T07:37:40.702" v="99"/>
          <ac:cxnSpMkLst>
            <pc:docMk/>
            <pc:sldMk cId="2079982573" sldId="300"/>
            <ac:cxnSpMk id="2" creationId="{31A79001-5DA7-0806-0672-44E6A9322C38}"/>
          </ac:cxnSpMkLst>
        </pc:cxnChg>
        <pc:cxnChg chg="del">
          <ac:chgData name="이 정민" userId="0e3071ae-5971-45b7-b1b8-12fa5ed0d92e" providerId="ADAL" clId="{3A4FED82-DA56-4E66-8730-C3D0C3949D85}" dt="2024-03-28T07:37:40.435" v="98" actId="478"/>
          <ac:cxnSpMkLst>
            <pc:docMk/>
            <pc:sldMk cId="2079982573" sldId="300"/>
            <ac:cxnSpMk id="4" creationId="{4743D907-5498-42FA-6BEE-3B7D83AA388A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38.107" v="1591" actId="478"/>
        <pc:sldMkLst>
          <pc:docMk/>
          <pc:sldMk cId="2305915051" sldId="301"/>
        </pc:sldMkLst>
        <pc:spChg chg="del">
          <ac:chgData name="이 정민" userId="0e3071ae-5971-45b7-b1b8-12fa5ed0d92e" providerId="ADAL" clId="{3A4FED82-DA56-4E66-8730-C3D0C3949D85}" dt="2024-03-28T07:37:43.544" v="100" actId="478"/>
          <ac:spMkLst>
            <pc:docMk/>
            <pc:sldMk cId="2305915051" sldId="301"/>
            <ac:spMk id="5" creationId="{39D28945-55BF-7BAB-8E27-F7DFE39D27A6}"/>
          </ac:spMkLst>
        </pc:spChg>
        <pc:spChg chg="del">
          <ac:chgData name="이 정민" userId="0e3071ae-5971-45b7-b1b8-12fa5ed0d92e" providerId="ADAL" clId="{3A4FED82-DA56-4E66-8730-C3D0C3949D85}" dt="2024-03-28T07:37:43.544" v="100" actId="478"/>
          <ac:spMkLst>
            <pc:docMk/>
            <pc:sldMk cId="2305915051" sldId="301"/>
            <ac:spMk id="6" creationId="{EB0AACA0-F682-F3D5-C74C-8B51D47CD721}"/>
          </ac:spMkLst>
        </pc:spChg>
        <pc:spChg chg="del">
          <ac:chgData name="이 정민" userId="0e3071ae-5971-45b7-b1b8-12fa5ed0d92e" providerId="ADAL" clId="{3A4FED82-DA56-4E66-8730-C3D0C3949D85}" dt="2024-03-28T07:37:43.544" v="100" actId="478"/>
          <ac:spMkLst>
            <pc:docMk/>
            <pc:sldMk cId="2305915051" sldId="301"/>
            <ac:spMk id="7" creationId="{34CAB147-96D9-B10A-D626-23FF3228081A}"/>
          </ac:spMkLst>
        </pc:spChg>
        <pc:spChg chg="del">
          <ac:chgData name="이 정민" userId="0e3071ae-5971-45b7-b1b8-12fa5ed0d92e" providerId="ADAL" clId="{3A4FED82-DA56-4E66-8730-C3D0C3949D85}" dt="2024-03-28T07:37:43.544" v="100" actId="478"/>
          <ac:spMkLst>
            <pc:docMk/>
            <pc:sldMk cId="2305915051" sldId="301"/>
            <ac:spMk id="8" creationId="{8748602A-8B01-F3B3-F175-E3C41D137D53}"/>
          </ac:spMkLst>
        </pc:spChg>
        <pc:spChg chg="add mod">
          <ac:chgData name="이 정민" userId="0e3071ae-5971-45b7-b1b8-12fa5ed0d92e" providerId="ADAL" clId="{3A4FED82-DA56-4E66-8730-C3D0C3949D85}" dt="2024-03-28T07:37:43.743" v="101"/>
          <ac:spMkLst>
            <pc:docMk/>
            <pc:sldMk cId="2305915051" sldId="301"/>
            <ac:spMk id="9" creationId="{C828AB59-7623-7A5B-D059-D502B7EADFB7}"/>
          </ac:spMkLst>
        </pc:spChg>
        <pc:spChg chg="add mod">
          <ac:chgData name="이 정민" userId="0e3071ae-5971-45b7-b1b8-12fa5ed0d92e" providerId="ADAL" clId="{3A4FED82-DA56-4E66-8730-C3D0C3949D85}" dt="2024-03-28T07:37:43.743" v="101"/>
          <ac:spMkLst>
            <pc:docMk/>
            <pc:sldMk cId="2305915051" sldId="301"/>
            <ac:spMk id="23" creationId="{CFF67E61-E18E-D1ED-F017-12C2634338B9}"/>
          </ac:spMkLst>
        </pc:spChg>
        <pc:spChg chg="add mod">
          <ac:chgData name="이 정민" userId="0e3071ae-5971-45b7-b1b8-12fa5ed0d92e" providerId="ADAL" clId="{3A4FED82-DA56-4E66-8730-C3D0C3949D85}" dt="2024-03-28T07:37:43.743" v="101"/>
          <ac:spMkLst>
            <pc:docMk/>
            <pc:sldMk cId="2305915051" sldId="301"/>
            <ac:spMk id="26" creationId="{9A1CD1C5-A800-948B-E5B8-3C7080ECC4EF}"/>
          </ac:spMkLst>
        </pc:spChg>
        <pc:spChg chg="add mod">
          <ac:chgData name="이 정민" userId="0e3071ae-5971-45b7-b1b8-12fa5ed0d92e" providerId="ADAL" clId="{3A4FED82-DA56-4E66-8730-C3D0C3949D85}" dt="2024-03-28T07:37:43.743" v="101"/>
          <ac:spMkLst>
            <pc:docMk/>
            <pc:sldMk cId="2305915051" sldId="301"/>
            <ac:spMk id="28" creationId="{CE0962F7-BE97-1EE1-DDAE-409483C75A68}"/>
          </ac:spMkLst>
        </pc:spChg>
        <pc:picChg chg="del">
          <ac:chgData name="이 정민" userId="0e3071ae-5971-45b7-b1b8-12fa5ed0d92e" providerId="ADAL" clId="{3A4FED82-DA56-4E66-8730-C3D0C3949D85}" dt="2024-03-28T08:15:38.107" v="1591" actId="478"/>
          <ac:picMkLst>
            <pc:docMk/>
            <pc:sldMk cId="2305915051" sldId="301"/>
            <ac:picMk id="3" creationId="{3B2BBC03-2928-C72C-94AC-F21E6322AC8E}"/>
          </ac:picMkLst>
        </pc:picChg>
        <pc:cxnChg chg="add mod">
          <ac:chgData name="이 정민" userId="0e3071ae-5971-45b7-b1b8-12fa5ed0d92e" providerId="ADAL" clId="{3A4FED82-DA56-4E66-8730-C3D0C3949D85}" dt="2024-03-28T07:37:43.743" v="101"/>
          <ac:cxnSpMkLst>
            <pc:docMk/>
            <pc:sldMk cId="2305915051" sldId="301"/>
            <ac:cxnSpMk id="2" creationId="{40D9E539-1CD3-44BC-137A-CB35208D3792}"/>
          </ac:cxnSpMkLst>
        </pc:cxnChg>
        <pc:cxnChg chg="del">
          <ac:chgData name="이 정민" userId="0e3071ae-5971-45b7-b1b8-12fa5ed0d92e" providerId="ADAL" clId="{3A4FED82-DA56-4E66-8730-C3D0C3949D85}" dt="2024-03-28T07:37:43.544" v="100" actId="478"/>
          <ac:cxnSpMkLst>
            <pc:docMk/>
            <pc:sldMk cId="2305915051" sldId="301"/>
            <ac:cxnSpMk id="4" creationId="{2FA95E1A-241B-8572-44E0-AB3AD21CCECE}"/>
          </ac:cxnSpMkLst>
        </pc:cxnChg>
      </pc:sldChg>
      <pc:sldChg chg="modSp mod setBg">
        <pc:chgData name="이 정민" userId="0e3071ae-5971-45b7-b1b8-12fa5ed0d92e" providerId="ADAL" clId="{3A4FED82-DA56-4E66-8730-C3D0C3949D85}" dt="2024-03-28T08:50:36.341" v="1894"/>
        <pc:sldMkLst>
          <pc:docMk/>
          <pc:sldMk cId="1828170792" sldId="303"/>
        </pc:sldMkLst>
        <pc:spChg chg="mod">
          <ac:chgData name="이 정민" userId="0e3071ae-5971-45b7-b1b8-12fa5ed0d92e" providerId="ADAL" clId="{3A4FED82-DA56-4E66-8730-C3D0C3949D85}" dt="2024-03-28T07:38:49.783" v="119" actId="120"/>
          <ac:spMkLst>
            <pc:docMk/>
            <pc:sldMk cId="1828170792" sldId="303"/>
            <ac:spMk id="50" creationId="{B61AD4E1-E7C8-EE74-4F4D-9C200AA7E052}"/>
          </ac:spMkLst>
        </pc:spChg>
        <pc:cxnChg chg="mod">
          <ac:chgData name="이 정민" userId="0e3071ae-5971-45b7-b1b8-12fa5ed0d92e" providerId="ADAL" clId="{3A4FED82-DA56-4E66-8730-C3D0C3949D85}" dt="2024-03-28T08:36:41.393" v="1845" actId="692"/>
          <ac:cxnSpMkLst>
            <pc:docMk/>
            <pc:sldMk cId="1828170792" sldId="303"/>
            <ac:cxnSpMk id="3" creationId="{B8CF6669-0400-3341-469B-FF6A147CD6FB}"/>
          </ac:cxnSpMkLst>
        </pc:cxnChg>
        <pc:cxnChg chg="mod">
          <ac:chgData name="이 정민" userId="0e3071ae-5971-45b7-b1b8-12fa5ed0d92e" providerId="ADAL" clId="{3A4FED82-DA56-4E66-8730-C3D0C3949D85}" dt="2024-03-28T08:36:45.879" v="1846" actId="692"/>
          <ac:cxnSpMkLst>
            <pc:docMk/>
            <pc:sldMk cId="1828170792" sldId="303"/>
            <ac:cxnSpMk id="39" creationId="{CD5C1EA1-1CF6-03C7-BB66-1C68C8E409B9}"/>
          </ac:cxnSpMkLst>
        </pc:cxnChg>
        <pc:cxnChg chg="mod">
          <ac:chgData name="이 정민" userId="0e3071ae-5971-45b7-b1b8-12fa5ed0d92e" providerId="ADAL" clId="{3A4FED82-DA56-4E66-8730-C3D0C3949D85}" dt="2024-03-28T08:36:45.879" v="1846" actId="692"/>
          <ac:cxnSpMkLst>
            <pc:docMk/>
            <pc:sldMk cId="1828170792" sldId="303"/>
            <ac:cxnSpMk id="41" creationId="{ABE7BC63-3008-9A65-5D75-FA284A08C9CA}"/>
          </ac:cxnSpMkLst>
        </pc:cxnChg>
        <pc:cxnChg chg="mod">
          <ac:chgData name="이 정민" userId="0e3071ae-5971-45b7-b1b8-12fa5ed0d92e" providerId="ADAL" clId="{3A4FED82-DA56-4E66-8730-C3D0C3949D85}" dt="2024-03-28T08:36:45.879" v="1846" actId="692"/>
          <ac:cxnSpMkLst>
            <pc:docMk/>
            <pc:sldMk cId="1828170792" sldId="303"/>
            <ac:cxnSpMk id="42" creationId="{F1B9B1DE-B76C-6122-F5A7-14FFBE455C3E}"/>
          </ac:cxnSpMkLst>
        </pc:cxnChg>
        <pc:cxnChg chg="mod">
          <ac:chgData name="이 정민" userId="0e3071ae-5971-45b7-b1b8-12fa5ed0d92e" providerId="ADAL" clId="{3A4FED82-DA56-4E66-8730-C3D0C3949D85}" dt="2024-03-28T08:36:45.879" v="1846" actId="692"/>
          <ac:cxnSpMkLst>
            <pc:docMk/>
            <pc:sldMk cId="1828170792" sldId="303"/>
            <ac:cxnSpMk id="43" creationId="{7D6BEE95-FA38-E02B-64EA-FC9FB17CD1FE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40.875" v="1594" actId="478"/>
        <pc:sldMkLst>
          <pc:docMk/>
          <pc:sldMk cId="1272661059" sldId="304"/>
        </pc:sldMkLst>
        <pc:spChg chg="add mod">
          <ac:chgData name="이 정민" userId="0e3071ae-5971-45b7-b1b8-12fa5ed0d92e" providerId="ADAL" clId="{3A4FED82-DA56-4E66-8730-C3D0C3949D85}" dt="2024-03-28T07:37:54.875" v="106"/>
          <ac:spMkLst>
            <pc:docMk/>
            <pc:sldMk cId="1272661059" sldId="304"/>
            <ac:spMk id="3" creationId="{E2A199AD-F950-67F1-77BC-1A52C68C7E5E}"/>
          </ac:spMkLst>
        </pc:spChg>
        <pc:spChg chg="add mod">
          <ac:chgData name="이 정민" userId="0e3071ae-5971-45b7-b1b8-12fa5ed0d92e" providerId="ADAL" clId="{3A4FED82-DA56-4E66-8730-C3D0C3949D85}" dt="2024-03-28T07:37:54.875" v="106"/>
          <ac:spMkLst>
            <pc:docMk/>
            <pc:sldMk cId="1272661059" sldId="304"/>
            <ac:spMk id="4" creationId="{560EA206-7B68-CFED-20FE-5CA364B5EC79}"/>
          </ac:spMkLst>
        </pc:spChg>
        <pc:spChg chg="add mod">
          <ac:chgData name="이 정민" userId="0e3071ae-5971-45b7-b1b8-12fa5ed0d92e" providerId="ADAL" clId="{3A4FED82-DA56-4E66-8730-C3D0C3949D85}" dt="2024-03-28T07:37:54.875" v="106"/>
          <ac:spMkLst>
            <pc:docMk/>
            <pc:sldMk cId="1272661059" sldId="304"/>
            <ac:spMk id="5" creationId="{EBDB268A-8149-E024-25B5-3939B7496B5D}"/>
          </ac:spMkLst>
        </pc:spChg>
        <pc:spChg chg="add mod">
          <ac:chgData name="이 정민" userId="0e3071ae-5971-45b7-b1b8-12fa5ed0d92e" providerId="ADAL" clId="{3A4FED82-DA56-4E66-8730-C3D0C3949D85}" dt="2024-03-28T07:37:54.875" v="106"/>
          <ac:spMkLst>
            <pc:docMk/>
            <pc:sldMk cId="1272661059" sldId="304"/>
            <ac:spMk id="6" creationId="{2F579C26-F826-400F-6804-E55081E5404C}"/>
          </ac:spMkLst>
        </pc:spChg>
        <pc:spChg chg="del">
          <ac:chgData name="이 정민" userId="0e3071ae-5971-45b7-b1b8-12fa5ed0d92e" providerId="ADAL" clId="{3A4FED82-DA56-4E66-8730-C3D0C3949D85}" dt="2024-03-28T07:37:54.658" v="105" actId="478"/>
          <ac:spMkLst>
            <pc:docMk/>
            <pc:sldMk cId="1272661059" sldId="304"/>
            <ac:spMk id="9" creationId="{4C481AE5-798E-7CAC-3545-2A06B7C71221}"/>
          </ac:spMkLst>
        </pc:spChg>
        <pc:spChg chg="del">
          <ac:chgData name="이 정민" userId="0e3071ae-5971-45b7-b1b8-12fa5ed0d92e" providerId="ADAL" clId="{3A4FED82-DA56-4E66-8730-C3D0C3949D85}" dt="2024-03-28T07:37:54.658" v="105" actId="478"/>
          <ac:spMkLst>
            <pc:docMk/>
            <pc:sldMk cId="1272661059" sldId="304"/>
            <ac:spMk id="10" creationId="{F0371764-F237-709D-A60E-7BC319B8DAE6}"/>
          </ac:spMkLst>
        </pc:spChg>
        <pc:spChg chg="del">
          <ac:chgData name="이 정민" userId="0e3071ae-5971-45b7-b1b8-12fa5ed0d92e" providerId="ADAL" clId="{3A4FED82-DA56-4E66-8730-C3D0C3949D85}" dt="2024-03-28T07:37:54.658" v="105" actId="478"/>
          <ac:spMkLst>
            <pc:docMk/>
            <pc:sldMk cId="1272661059" sldId="304"/>
            <ac:spMk id="11" creationId="{2F4D4A56-F421-A2FE-FE0E-457F2F5E700E}"/>
          </ac:spMkLst>
        </pc:spChg>
        <pc:spChg chg="del">
          <ac:chgData name="이 정민" userId="0e3071ae-5971-45b7-b1b8-12fa5ed0d92e" providerId="ADAL" clId="{3A4FED82-DA56-4E66-8730-C3D0C3949D85}" dt="2024-03-28T07:37:54.658" v="105" actId="478"/>
          <ac:spMkLst>
            <pc:docMk/>
            <pc:sldMk cId="1272661059" sldId="304"/>
            <ac:spMk id="12" creationId="{29E8816F-0131-F759-B3D5-28D0D7068E77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27" creationId="{D9773B5A-B4CD-A237-EFCD-0087612BA3D4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29" creationId="{CDA54A89-F444-4362-0507-834EF323D509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31" creationId="{F159E4E2-3372-2CE8-49F8-0E17C1A98F30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33" creationId="{2FAA973E-09BC-E52D-8107-3D21BA142D99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35" creationId="{E891C176-C539-F4D8-740A-2B273CDD03F9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37" creationId="{96766663-EBAE-2824-73F8-A129EDCDD372}"/>
          </ac:spMkLst>
        </pc:spChg>
        <pc:picChg chg="del">
          <ac:chgData name="이 정민" userId="0e3071ae-5971-45b7-b1b8-12fa5ed0d92e" providerId="ADAL" clId="{3A4FED82-DA56-4E66-8730-C3D0C3949D85}" dt="2024-03-28T08:15:40.875" v="1594" actId="478"/>
          <ac:picMkLst>
            <pc:docMk/>
            <pc:sldMk cId="1272661059" sldId="304"/>
            <ac:picMk id="7" creationId="{BD967E5F-C17A-93DD-64AC-BBD4D890C346}"/>
          </ac:picMkLst>
        </pc:picChg>
        <pc:cxnChg chg="add mod">
          <ac:chgData name="이 정민" userId="0e3071ae-5971-45b7-b1b8-12fa5ed0d92e" providerId="ADAL" clId="{3A4FED82-DA56-4E66-8730-C3D0C3949D85}" dt="2024-03-28T07:37:54.875" v="106"/>
          <ac:cxnSpMkLst>
            <pc:docMk/>
            <pc:sldMk cId="1272661059" sldId="304"/>
            <ac:cxnSpMk id="2" creationId="{8F1D3240-F42A-C152-7209-687B3456C4EC}"/>
          </ac:cxnSpMkLst>
        </pc:cxnChg>
        <pc:cxnChg chg="del">
          <ac:chgData name="이 정민" userId="0e3071ae-5971-45b7-b1b8-12fa5ed0d92e" providerId="ADAL" clId="{3A4FED82-DA56-4E66-8730-C3D0C3949D85}" dt="2024-03-28T07:37:54.658" v="105" actId="478"/>
          <ac:cxnSpMkLst>
            <pc:docMk/>
            <pc:sldMk cId="1272661059" sldId="304"/>
            <ac:cxnSpMk id="8" creationId="{5D8E6014-9B48-CBF2-CBA0-2F853241473A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6:21.837" v="1844" actId="207"/>
        <pc:sldMkLst>
          <pc:docMk/>
          <pc:sldMk cId="2671653331" sldId="305"/>
        </pc:sldMkLst>
        <pc:spChg chg="add mod">
          <ac:chgData name="이 정민" userId="0e3071ae-5971-45b7-b1b8-12fa5ed0d92e" providerId="ADAL" clId="{3A4FED82-DA56-4E66-8730-C3D0C3949D85}" dt="2024-03-28T07:41:52.664" v="258" actId="408"/>
          <ac:spMkLst>
            <pc:docMk/>
            <pc:sldMk cId="2671653331" sldId="305"/>
            <ac:spMk id="2" creationId="{30309D10-A6F8-ADBD-7FE3-8F96EF76E0C0}"/>
          </ac:spMkLst>
        </pc:spChg>
        <pc:spChg chg="mod">
          <ac:chgData name="이 정민" userId="0e3071ae-5971-45b7-b1b8-12fa5ed0d92e" providerId="ADAL" clId="{3A4FED82-DA56-4E66-8730-C3D0C3949D85}" dt="2024-03-28T08:36:21.837" v="1844" actId="207"/>
          <ac:spMkLst>
            <pc:docMk/>
            <pc:sldMk cId="2671653331" sldId="305"/>
            <ac:spMk id="4" creationId="{09E2CCB4-2860-C680-1035-DB974ACE36D8}"/>
          </ac:spMkLst>
        </pc:spChg>
        <pc:spChg chg="add mod">
          <ac:chgData name="이 정민" userId="0e3071ae-5971-45b7-b1b8-12fa5ed0d92e" providerId="ADAL" clId="{3A4FED82-DA56-4E66-8730-C3D0C3949D85}" dt="2024-03-28T07:41:52.664" v="258" actId="408"/>
          <ac:spMkLst>
            <pc:docMk/>
            <pc:sldMk cId="2671653331" sldId="305"/>
            <ac:spMk id="5" creationId="{43DBD307-6B7C-3151-C33E-FF6E6A737548}"/>
          </ac:spMkLst>
        </pc:spChg>
        <pc:spChg chg="add mod">
          <ac:chgData name="이 정민" userId="0e3071ae-5971-45b7-b1b8-12fa5ed0d92e" providerId="ADAL" clId="{3A4FED82-DA56-4E66-8730-C3D0C3949D85}" dt="2024-03-28T07:41:49.072" v="257" actId="571"/>
          <ac:spMkLst>
            <pc:docMk/>
            <pc:sldMk cId="2671653331" sldId="305"/>
            <ac:spMk id="6" creationId="{9E6E2CE5-8853-2814-208E-655C8F6BB5DE}"/>
          </ac:spMkLst>
        </pc:spChg>
        <pc:spChg chg="mod">
          <ac:chgData name="이 정민" userId="0e3071ae-5971-45b7-b1b8-12fa5ed0d92e" providerId="ADAL" clId="{3A4FED82-DA56-4E66-8730-C3D0C3949D85}" dt="2024-03-28T07:41:42.864" v="253" actId="14100"/>
          <ac:spMkLst>
            <pc:docMk/>
            <pc:sldMk cId="2671653331" sldId="305"/>
            <ac:spMk id="11" creationId="{CB47A7EA-E4D6-D7E4-1967-EBC5020D1158}"/>
          </ac:spMkLst>
        </pc:spChg>
        <pc:spChg chg="del">
          <ac:chgData name="이 정민" userId="0e3071ae-5971-45b7-b1b8-12fa5ed0d92e" providerId="ADAL" clId="{3A4FED82-DA56-4E66-8730-C3D0C3949D85}" dt="2024-03-28T07:41:44.656" v="254" actId="478"/>
          <ac:spMkLst>
            <pc:docMk/>
            <pc:sldMk cId="2671653331" sldId="305"/>
            <ac:spMk id="12" creationId="{3BAACC23-247C-A4EF-1E08-A855D47BF01B}"/>
          </ac:spMkLst>
        </pc:spChg>
        <pc:spChg chg="del">
          <ac:chgData name="이 정민" userId="0e3071ae-5971-45b7-b1b8-12fa5ed0d92e" providerId="ADAL" clId="{3A4FED82-DA56-4E66-8730-C3D0C3949D85}" dt="2024-03-28T07:41:44.656" v="254" actId="478"/>
          <ac:spMkLst>
            <pc:docMk/>
            <pc:sldMk cId="2671653331" sldId="305"/>
            <ac:spMk id="13" creationId="{49CC4187-D93D-90E1-CBD0-67814F2C0E99}"/>
          </ac:spMkLst>
        </pc:spChg>
        <pc:spChg chg="del">
          <ac:chgData name="이 정민" userId="0e3071ae-5971-45b7-b1b8-12fa5ed0d92e" providerId="ADAL" clId="{3A4FED82-DA56-4E66-8730-C3D0C3949D85}" dt="2024-03-28T07:41:44.656" v="254" actId="478"/>
          <ac:spMkLst>
            <pc:docMk/>
            <pc:sldMk cId="2671653331" sldId="305"/>
            <ac:spMk id="14" creationId="{78AB6B26-764F-8EC9-61C2-A6122816E783}"/>
          </ac:spMkLst>
        </pc:spChg>
        <pc:picChg chg="del">
          <ac:chgData name="이 정민" userId="0e3071ae-5971-45b7-b1b8-12fa5ed0d92e" providerId="ADAL" clId="{3A4FED82-DA56-4E66-8730-C3D0C3949D85}" dt="2024-03-28T07:38:56.434" v="120" actId="478"/>
          <ac:picMkLst>
            <pc:docMk/>
            <pc:sldMk cId="2671653331" sldId="305"/>
            <ac:picMk id="3" creationId="{2EA73F15-5D0F-2182-8DCF-16CB4D9C7223}"/>
          </ac:picMkLst>
        </pc:picChg>
        <pc:picChg chg="del">
          <ac:chgData name="이 정민" userId="0e3071ae-5971-45b7-b1b8-12fa5ed0d92e" providerId="ADAL" clId="{3A4FED82-DA56-4E66-8730-C3D0C3949D85}" dt="2024-03-28T07:38:56.434" v="120" actId="478"/>
          <ac:picMkLst>
            <pc:docMk/>
            <pc:sldMk cId="2671653331" sldId="305"/>
            <ac:picMk id="10" creationId="{9023AA6F-B5F2-C047-D846-2F36984B2845}"/>
          </ac:picMkLst>
        </pc:picChg>
      </pc:sldChg>
      <pc:sldChg chg="delSp mod">
        <pc:chgData name="이 정민" userId="0e3071ae-5971-45b7-b1b8-12fa5ed0d92e" providerId="ADAL" clId="{3A4FED82-DA56-4E66-8730-C3D0C3949D85}" dt="2024-03-28T08:15:43.389" v="1597" actId="478"/>
        <pc:sldMkLst>
          <pc:docMk/>
          <pc:sldMk cId="1252457157" sldId="306"/>
        </pc:sldMkLst>
        <pc:picChg chg="del">
          <ac:chgData name="이 정민" userId="0e3071ae-5971-45b7-b1b8-12fa5ed0d92e" providerId="ADAL" clId="{3A4FED82-DA56-4E66-8730-C3D0C3949D85}" dt="2024-03-28T08:15:43.389" v="1597" actId="478"/>
          <ac:picMkLst>
            <pc:docMk/>
            <pc:sldMk cId="1252457157" sldId="306"/>
            <ac:picMk id="3" creationId="{DEB07DE4-9EB5-C63F-2B76-EB79736C3C83}"/>
          </ac:picMkLst>
        </pc:picChg>
      </pc:sldChg>
      <pc:sldChg chg="addSp delSp modSp add mod">
        <pc:chgData name="이 정민" userId="0e3071ae-5971-45b7-b1b8-12fa5ed0d92e" providerId="ADAL" clId="{3A4FED82-DA56-4E66-8730-C3D0C3949D85}" dt="2024-03-28T08:15:42.213" v="1596" actId="478"/>
        <pc:sldMkLst>
          <pc:docMk/>
          <pc:sldMk cId="2528114550" sldId="307"/>
        </pc:sldMkLst>
        <pc:spChg chg="add mod ord topLvl">
          <ac:chgData name="이 정민" userId="0e3071ae-5971-45b7-b1b8-12fa5ed0d92e" providerId="ADAL" clId="{3A4FED82-DA56-4E66-8730-C3D0C3949D85}" dt="2024-03-28T08:11:06.382" v="1525" actId="165"/>
          <ac:spMkLst>
            <pc:docMk/>
            <pc:sldMk cId="2528114550" sldId="307"/>
            <ac:spMk id="13" creationId="{01DA73EC-E862-7D58-ED2C-D8CB224F11FB}"/>
          </ac:spMkLst>
        </pc:spChg>
        <pc:spChg chg="add mod ord topLvl">
          <ac:chgData name="이 정민" userId="0e3071ae-5971-45b7-b1b8-12fa5ed0d92e" providerId="ADAL" clId="{3A4FED82-DA56-4E66-8730-C3D0C3949D85}" dt="2024-03-28T08:11:06.382" v="1525" actId="165"/>
          <ac:spMkLst>
            <pc:docMk/>
            <pc:sldMk cId="2528114550" sldId="307"/>
            <ac:spMk id="14" creationId="{C903139E-61FA-6B95-55BC-B064B165B3DE}"/>
          </ac:spMkLst>
        </pc:spChg>
        <pc:spChg chg="add mod ord topLvl">
          <ac:chgData name="이 정민" userId="0e3071ae-5971-45b7-b1b8-12fa5ed0d92e" providerId="ADAL" clId="{3A4FED82-DA56-4E66-8730-C3D0C3949D85}" dt="2024-03-28T08:11:06.382" v="1525" actId="165"/>
          <ac:spMkLst>
            <pc:docMk/>
            <pc:sldMk cId="2528114550" sldId="307"/>
            <ac:spMk id="15" creationId="{32B3AD87-A574-265A-85E4-68761CCD34DB}"/>
          </ac:spMkLst>
        </pc:spChg>
        <pc:spChg chg="add mod">
          <ac:chgData name="이 정민" userId="0e3071ae-5971-45b7-b1b8-12fa5ed0d92e" providerId="ADAL" clId="{3A4FED82-DA56-4E66-8730-C3D0C3949D85}" dt="2024-03-28T08:11:01.297" v="1521" actId="164"/>
          <ac:spMkLst>
            <pc:docMk/>
            <pc:sldMk cId="2528114550" sldId="307"/>
            <ac:spMk id="24" creationId="{09BF9AEF-B1AB-E395-0A8A-C1278F56A18D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27" creationId="{D9773B5A-B4CD-A237-EFCD-0087612BA3D4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28" creationId="{31DDA8B7-4887-9AF8-92E4-3B282443A71F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29" creationId="{CDA54A89-F444-4362-0507-834EF323D509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0" creationId="{C29047F2-DF5E-743C-C8D9-4D3EE136798D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1" creationId="{F159E4E2-3372-2CE8-49F8-0E17C1A98F30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2" creationId="{0B199269-C520-9D50-0E4B-6262733E448B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3" creationId="{2FAA973E-09BC-E52D-8107-3D21BA142D99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4" creationId="{D2E737C1-6964-5831-5389-19B325AEBEBD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5" creationId="{E891C176-C539-F4D8-740A-2B273CDD03F9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6" creationId="{03093429-56CF-02D8-AF5C-CC8B18908F65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7" creationId="{96766663-EBAE-2824-73F8-A129EDCDD372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8" creationId="{CE27D16C-4680-9AAD-0F2E-519DB2F9B229}"/>
          </ac:spMkLst>
        </pc:spChg>
        <pc:spChg chg="add mod">
          <ac:chgData name="이 정민" userId="0e3071ae-5971-45b7-b1b8-12fa5ed0d92e" providerId="ADAL" clId="{3A4FED82-DA56-4E66-8730-C3D0C3949D85}" dt="2024-03-28T08:11:01.297" v="1521" actId="164"/>
          <ac:spMkLst>
            <pc:docMk/>
            <pc:sldMk cId="2528114550" sldId="307"/>
            <ac:spMk id="40" creationId="{C1C467AC-9315-2A23-42DF-9F2B5DDA94D9}"/>
          </ac:spMkLst>
        </pc:spChg>
        <pc:spChg chg="add mod ord">
          <ac:chgData name="이 정민" userId="0e3071ae-5971-45b7-b1b8-12fa5ed0d92e" providerId="ADAL" clId="{3A4FED82-DA56-4E66-8730-C3D0C3949D85}" dt="2024-03-28T08:12:10.641" v="1562" actId="164"/>
          <ac:spMkLst>
            <pc:docMk/>
            <pc:sldMk cId="2528114550" sldId="307"/>
            <ac:spMk id="43" creationId="{081A2FB6-EBF8-FAC9-5BF2-EB8D3C486FB2}"/>
          </ac:spMkLst>
        </pc:spChg>
        <pc:spChg chg="add mod ord">
          <ac:chgData name="이 정민" userId="0e3071ae-5971-45b7-b1b8-12fa5ed0d92e" providerId="ADAL" clId="{3A4FED82-DA56-4E66-8730-C3D0C3949D85}" dt="2024-03-28T08:12:10.641" v="1562" actId="164"/>
          <ac:spMkLst>
            <pc:docMk/>
            <pc:sldMk cId="2528114550" sldId="307"/>
            <ac:spMk id="44" creationId="{7FC131F3-D5E6-DA57-C6C2-BF0ED24ABF6C}"/>
          </ac:spMkLst>
        </pc:spChg>
        <pc:spChg chg="add mod ord">
          <ac:chgData name="이 정민" userId="0e3071ae-5971-45b7-b1b8-12fa5ed0d92e" providerId="ADAL" clId="{3A4FED82-DA56-4E66-8730-C3D0C3949D85}" dt="2024-03-28T08:12:10.641" v="1562" actId="164"/>
          <ac:spMkLst>
            <pc:docMk/>
            <pc:sldMk cId="2528114550" sldId="307"/>
            <ac:spMk id="45" creationId="{2F8DB9FD-EF49-1BCF-7C03-501BDC388923}"/>
          </ac:spMkLst>
        </pc:spChg>
        <pc:spChg chg="mod">
          <ac:chgData name="이 정민" userId="0e3071ae-5971-45b7-b1b8-12fa5ed0d92e" providerId="ADAL" clId="{3A4FED82-DA56-4E66-8730-C3D0C3949D85}" dt="2024-03-28T08:12:14.191" v="1564"/>
          <ac:spMkLst>
            <pc:docMk/>
            <pc:sldMk cId="2528114550" sldId="307"/>
            <ac:spMk id="48" creationId="{124BA082-604A-52E9-BA9C-ECB05376A60E}"/>
          </ac:spMkLst>
        </pc:spChg>
        <pc:spChg chg="mod">
          <ac:chgData name="이 정민" userId="0e3071ae-5971-45b7-b1b8-12fa5ed0d92e" providerId="ADAL" clId="{3A4FED82-DA56-4E66-8730-C3D0C3949D85}" dt="2024-03-28T08:12:14.191" v="1564"/>
          <ac:spMkLst>
            <pc:docMk/>
            <pc:sldMk cId="2528114550" sldId="307"/>
            <ac:spMk id="49" creationId="{372496F7-E4B6-6115-2AF2-645C4E327E3E}"/>
          </ac:spMkLst>
        </pc:spChg>
        <pc:spChg chg="mod">
          <ac:chgData name="이 정민" userId="0e3071ae-5971-45b7-b1b8-12fa5ed0d92e" providerId="ADAL" clId="{3A4FED82-DA56-4E66-8730-C3D0C3949D85}" dt="2024-03-28T08:12:14.191" v="1564"/>
          <ac:spMkLst>
            <pc:docMk/>
            <pc:sldMk cId="2528114550" sldId="307"/>
            <ac:spMk id="50" creationId="{90A19333-C0F4-BC92-ED16-4E454B9FF083}"/>
          </ac:spMkLst>
        </pc:spChg>
        <pc:spChg chg="add mod">
          <ac:chgData name="이 정민" userId="0e3071ae-5971-45b7-b1b8-12fa5ed0d92e" providerId="ADAL" clId="{3A4FED82-DA56-4E66-8730-C3D0C3949D85}" dt="2024-03-28T08:12:46.004" v="1582" actId="12789"/>
          <ac:spMkLst>
            <pc:docMk/>
            <pc:sldMk cId="2528114550" sldId="307"/>
            <ac:spMk id="51" creationId="{27BC4FDA-EFA0-49D6-726F-BC5E80B8496E}"/>
          </ac:spMkLst>
        </pc:spChg>
        <pc:spChg chg="add mod">
          <ac:chgData name="이 정민" userId="0e3071ae-5971-45b7-b1b8-12fa5ed0d92e" providerId="ADAL" clId="{3A4FED82-DA56-4E66-8730-C3D0C3949D85}" dt="2024-03-28T08:12:56.249" v="1588" actId="12789"/>
          <ac:spMkLst>
            <pc:docMk/>
            <pc:sldMk cId="2528114550" sldId="307"/>
            <ac:spMk id="52" creationId="{B4505123-3494-EA6F-688C-0C11B2916484}"/>
          </ac:spMkLst>
        </pc:spChg>
        <pc:grpChg chg="del">
          <ac:chgData name="이 정민" userId="0e3071ae-5971-45b7-b1b8-12fa5ed0d92e" providerId="ADAL" clId="{3A4FED82-DA56-4E66-8730-C3D0C3949D85}" dt="2024-03-28T08:00:44.530" v="1313" actId="478"/>
          <ac:grpSpMkLst>
            <pc:docMk/>
            <pc:sldMk cId="2528114550" sldId="307"/>
            <ac:grpSpMk id="26" creationId="{5E65DE82-9B54-8ADA-B52C-67B10BB6DFD2}"/>
          </ac:grpSpMkLst>
        </pc:grpChg>
        <pc:grpChg chg="add mod">
          <ac:chgData name="이 정민" userId="0e3071ae-5971-45b7-b1b8-12fa5ed0d92e" providerId="ADAL" clId="{3A4FED82-DA56-4E66-8730-C3D0C3949D85}" dt="2024-03-28T08:11:02.081" v="1522" actId="12788"/>
          <ac:grpSpMkLst>
            <pc:docMk/>
            <pc:sldMk cId="2528114550" sldId="307"/>
            <ac:grpSpMk id="41" creationId="{0711D23D-B976-3141-1B82-4FBF72AFCEBC}"/>
          </ac:grpSpMkLst>
        </pc:grpChg>
        <pc:grpChg chg="add del mod">
          <ac:chgData name="이 정민" userId="0e3071ae-5971-45b7-b1b8-12fa5ed0d92e" providerId="ADAL" clId="{3A4FED82-DA56-4E66-8730-C3D0C3949D85}" dt="2024-03-28T08:11:06.382" v="1525" actId="165"/>
          <ac:grpSpMkLst>
            <pc:docMk/>
            <pc:sldMk cId="2528114550" sldId="307"/>
            <ac:grpSpMk id="42" creationId="{38221CFA-0DFC-810B-9FA3-3ED521215DA1}"/>
          </ac:grpSpMkLst>
        </pc:grpChg>
        <pc:grpChg chg="add mod">
          <ac:chgData name="이 정민" userId="0e3071ae-5971-45b7-b1b8-12fa5ed0d92e" providerId="ADAL" clId="{3A4FED82-DA56-4E66-8730-C3D0C3949D85}" dt="2024-03-28T08:12:46.004" v="1582" actId="12789"/>
          <ac:grpSpMkLst>
            <pc:docMk/>
            <pc:sldMk cId="2528114550" sldId="307"/>
            <ac:grpSpMk id="46" creationId="{2C75A711-951B-00B4-C98C-50130BDF9D98}"/>
          </ac:grpSpMkLst>
        </pc:grpChg>
        <pc:grpChg chg="add mod">
          <ac:chgData name="이 정민" userId="0e3071ae-5971-45b7-b1b8-12fa5ed0d92e" providerId="ADAL" clId="{3A4FED82-DA56-4E66-8730-C3D0C3949D85}" dt="2024-03-28T08:12:56.249" v="1588" actId="12789"/>
          <ac:grpSpMkLst>
            <pc:docMk/>
            <pc:sldMk cId="2528114550" sldId="307"/>
            <ac:grpSpMk id="47" creationId="{94C2CEA8-5F03-F4B8-F61C-46345B66A112}"/>
          </ac:grpSpMkLst>
        </pc:grpChg>
        <pc:graphicFrameChg chg="add mod ord topLvl">
          <ac:chgData name="이 정민" userId="0e3071ae-5971-45b7-b1b8-12fa5ed0d92e" providerId="ADAL" clId="{3A4FED82-DA56-4E66-8730-C3D0C3949D85}" dt="2024-03-28T08:11:06.382" v="1525" actId="165"/>
          <ac:graphicFrameMkLst>
            <pc:docMk/>
            <pc:sldMk cId="2528114550" sldId="307"/>
            <ac:graphicFrameMk id="12" creationId="{B502F369-D0BF-B1B0-24AA-4998AE6A1D8A}"/>
          </ac:graphicFrameMkLst>
        </pc:graphicFrameChg>
        <pc:picChg chg="del">
          <ac:chgData name="이 정민" userId="0e3071ae-5971-45b7-b1b8-12fa5ed0d92e" providerId="ADAL" clId="{3A4FED82-DA56-4E66-8730-C3D0C3949D85}" dt="2024-03-28T08:15:41.908" v="1595" actId="478"/>
          <ac:picMkLst>
            <pc:docMk/>
            <pc:sldMk cId="2528114550" sldId="307"/>
            <ac:picMk id="7" creationId="{BD967E5F-C17A-93DD-64AC-BBD4D890C346}"/>
          </ac:picMkLst>
        </pc:picChg>
        <pc:picChg chg="add del mod">
          <ac:chgData name="이 정민" userId="0e3071ae-5971-45b7-b1b8-12fa5ed0d92e" providerId="ADAL" clId="{3A4FED82-DA56-4E66-8730-C3D0C3949D85}" dt="2024-03-28T08:15:42.213" v="1596" actId="478"/>
          <ac:picMkLst>
            <pc:docMk/>
            <pc:sldMk cId="2528114550" sldId="307"/>
            <ac:picMk id="9" creationId="{68C1D8C5-709E-093A-4896-3512B8A4E9A3}"/>
          </ac:picMkLst>
        </pc:picChg>
        <pc:picChg chg="del">
          <ac:chgData name="이 정민" userId="0e3071ae-5971-45b7-b1b8-12fa5ed0d92e" providerId="ADAL" clId="{3A4FED82-DA56-4E66-8730-C3D0C3949D85}" dt="2024-03-28T08:00:42.422" v="1312" actId="478"/>
          <ac:picMkLst>
            <pc:docMk/>
            <pc:sldMk cId="2528114550" sldId="307"/>
            <ac:picMk id="25" creationId="{09D69E19-20A3-1242-C5C1-B61BD7AE2BD6}"/>
          </ac:picMkLst>
        </pc:picChg>
      </pc:sldChg>
      <pc:sldChg chg="add">
        <pc:chgData name="이 정민" userId="0e3071ae-5971-45b7-b1b8-12fa5ed0d92e" providerId="ADAL" clId="{3A4FED82-DA56-4E66-8730-C3D0C3949D85}" dt="2024-04-04T00:34:21.533" v="1908"/>
        <pc:sldMkLst>
          <pc:docMk/>
          <pc:sldMk cId="661375476" sldId="308"/>
        </pc:sldMkLst>
      </pc:sldChg>
      <pc:sldChg chg="add">
        <pc:chgData name="이 정민" userId="0e3071ae-5971-45b7-b1b8-12fa5ed0d92e" providerId="ADAL" clId="{3A4FED82-DA56-4E66-8730-C3D0C3949D85}" dt="2024-04-04T00:34:23.043" v="1910"/>
        <pc:sldMkLst>
          <pc:docMk/>
          <pc:sldMk cId="578724768" sldId="309"/>
        </pc:sldMkLst>
      </pc:sldChg>
      <pc:sldChg chg="add">
        <pc:chgData name="이 정민" userId="0e3071ae-5971-45b7-b1b8-12fa5ed0d92e" providerId="ADAL" clId="{3A4FED82-DA56-4E66-8730-C3D0C3949D85}" dt="2024-04-04T00:34:24.221" v="1912"/>
        <pc:sldMkLst>
          <pc:docMk/>
          <pc:sldMk cId="411649456" sldId="310"/>
        </pc:sldMkLst>
      </pc:sldChg>
      <pc:sldChg chg="add">
        <pc:chgData name="이 정민" userId="0e3071ae-5971-45b7-b1b8-12fa5ed0d92e" providerId="ADAL" clId="{3A4FED82-DA56-4E66-8730-C3D0C3949D85}" dt="2024-04-04T00:34:25.233" v="1914"/>
        <pc:sldMkLst>
          <pc:docMk/>
          <pc:sldMk cId="3822325" sldId="311"/>
        </pc:sldMkLst>
      </pc:sldChg>
      <pc:sldMasterChg chg="setBg modSldLayout">
        <pc:chgData name="이 정민" userId="0e3071ae-5971-45b7-b1b8-12fa5ed0d92e" providerId="ADAL" clId="{3A4FED82-DA56-4E66-8730-C3D0C3949D85}" dt="2024-03-28T08:50:31.048" v="1893"/>
        <pc:sldMasterMkLst>
          <pc:docMk/>
          <pc:sldMasterMk cId="78730493" sldId="2147483648"/>
        </pc:sldMasterMkLst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106996167" sldId="2147483649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1070377488" sldId="2147483650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352132359" sldId="2147483651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4233798430" sldId="2147483652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2559171242" sldId="2147483653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1513903171" sldId="2147483654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2620749580" sldId="2147483655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1867868277" sldId="2147483656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4132770734" sldId="2147483657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3823498444" sldId="2147483658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979158509" sldId="2147483659"/>
          </pc:sldLayoutMkLst>
        </pc:sldLayoutChg>
      </pc:sldMasterChg>
      <pc:sldMasterChg chg="add addSldLayout">
        <pc:chgData name="이 정민" userId="0e3071ae-5971-45b7-b1b8-12fa5ed0d92e" providerId="ADAL" clId="{3A4FED82-DA56-4E66-8730-C3D0C3949D85}" dt="2024-04-04T00:34:21.533" v="1907" actId="27028"/>
        <pc:sldMasterMkLst>
          <pc:docMk/>
          <pc:sldMasterMk cId="78730493" sldId="2147483660"/>
        </pc:sldMasterMkLst>
        <pc:sldLayoutChg chg="add">
          <pc:chgData name="이 정민" userId="0e3071ae-5971-45b7-b1b8-12fa5ed0d92e" providerId="ADAL" clId="{3A4FED82-DA56-4E66-8730-C3D0C3949D85}" dt="2024-04-04T00:34:21.533" v="1907" actId="27028"/>
          <pc:sldLayoutMkLst>
            <pc:docMk/>
            <pc:sldMasterMk cId="78730493" sldId="2147483660"/>
            <pc:sldLayoutMk cId="2620749580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AA451ED-75A2-AC55-E9C0-EE7ADBBAF9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D9F6AA-CD18-0BED-51A4-D4421E4A00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D91CC-F963-46D3-B75E-22932AC0474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D341E0-6096-0D9C-F36F-7AA86B15E5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10238-6AB8-C196-76DB-FA39880878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25B89-E053-4F1B-9876-7FEF37C16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382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D5D84-4923-45D4-8B9F-5CA927146165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B80E-958E-496C-AE42-E37C204DE6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3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DD130-40DF-2B32-2159-C9776D714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A5AF5B-A919-4933-83AB-355DD1E98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0E8A0-A999-D4C0-69B2-C6ECDD3D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26ED-FA91-449A-B4C3-FFBE7AF4C8B2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F7B72A-59AB-F6ED-A715-6C693DF8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04753-622B-53EE-F99F-B7DAFB6B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BED6D-1DEB-3807-40F1-04DD1981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BA2356-F1BF-201B-7FB3-8E104B6B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4CF0E-7122-B504-A623-228A776A6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CB0-114A-485B-B473-C638A2AF3F01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CD245-5250-85BA-9415-B32049E3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42DB7-38C6-CAB7-9811-2CE7F3A49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9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3FF7D3-E6FC-4158-D628-A2908762C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C310-050F-E97E-2E80-42A9BDE0D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6B4AF-E403-6DAE-331D-9449BFC1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686D-60D6-44D4-A4E6-3E02716B137B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C7DDC-013A-86A7-32B6-2729CD65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B3E2C-3C53-50FD-0B99-D1D7372B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5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97F6-32F4-7F94-17AC-84E44F90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0C071-5A2F-5D5B-A6BC-F64D1C8D5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DE101-72D5-E748-1571-90AD3F96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9AA3-7863-4372-916E-EAEC97A5024E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ACD7E-821C-4728-CA03-A09DD462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8E142-C571-1B2A-0F55-A200FA77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7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E7BF9-0CA6-C440-50E5-61A05A2F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F32ED-FF68-3CCC-9BDF-51A5E1937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AFD00E-C01D-884E-151D-211E93A6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821BC-0E90-460E-B33E-32A3435D5A6D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8E723-1F61-8C56-D3A3-B4170C3B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EEC5E-1926-60D6-67D8-E2763E1D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3B185-9F3A-1960-8E42-87F1260D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49A6C-D840-E742-D7D1-4CD28202D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470932-B136-5459-2531-5182A8A9A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5CE671-8813-9DD3-55E1-363FAE54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79FD-68B9-4D7D-AF4D-5185612A9E3A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ABDC86-45D1-F178-29EF-644DAAD8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92704-D4F8-CA69-574A-D6F2C6BE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9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A846F-EE7C-BEB5-DDDE-53C169AD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2B214-0F56-EEF1-3966-87D25B0F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48156-093B-63CB-B339-8E54F2513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7F59D0-B7BC-7459-A2A1-569694158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F46101-81AA-55DC-7F62-97D412E50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14352E-1767-B167-2F9C-950B70CA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86F6-BEAC-4403-883A-4C4F226F1E1C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78542F-55A6-3AA4-552C-B74C4F60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27EB1C-217F-D9B9-BABF-AB0AF74B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7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0EE22-36F9-5D92-FEF7-698039E1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CDEC35-DC7B-23B3-6B2F-7835A8C34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97D8-D965-4FC6-B85D-C39D7B913F57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54B21C-E690-B956-E101-A9968815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A03B80-F8CE-EDFB-DA52-180986EB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0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0C3C52-2ABF-D8BD-52E4-675197A6D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AB6D-1037-4EFC-B3D9-DD056CA3A581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D573D1-8335-C1C0-620A-3DE15D26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A7B19-59BB-027D-3A54-3EE2664E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4518386-604C-49C1-8E17-75C652627DD2}" type="slidenum">
              <a:rPr lang="ko-KR" altLang="en-US" smtClean="0"/>
              <a:pPr/>
              <a:t>‹#›</a:t>
            </a:fld>
            <a:r>
              <a:rPr lang="en-US" altLang="ko-KR" dirty="0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74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C091F-E760-8784-D2D5-86C0DDEE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CA5D82-FB07-55F7-4E7E-D1EA5CC3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6D66C5-0482-FC3D-9AFF-F982F7AFD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45847A-5C77-B444-B31B-1B2CD863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48958-20F4-42E5-85D3-041BDDE51713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4F832-B325-F228-A998-F3FCD30E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19C550-4D34-B68D-753E-036B00B6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6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D0ED0-A867-4456-6B8B-B6E527F3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90D1F6-6AF9-15F4-CCA3-989E65F2A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0B27FB-FE05-3C0B-E640-ABF7434AA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A304D-0E93-837B-41DC-893CF8FA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A159-6AD9-4F0D-BD13-7A11ACCDEFCD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3B1C3-4396-FB37-2E11-3A6E6829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229F1D-FF0D-D547-76BA-AEB4971A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77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1EB343-24F7-22F2-B5CA-1430C24C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4ABD4-AD9B-3980-4AEC-01CC4D756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15D10-2AB1-07FE-7325-B030437C7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0E04F-9588-4ABF-B79E-8D90D2BF5982}" type="datetime1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F53E9-DC2A-95B5-D325-540EE53FC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974E7-228F-1F3C-528A-8174B30F6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FC0E1-AD48-859C-1921-7CA16D9844C0}"/>
              </a:ext>
            </a:extLst>
          </p:cNvPr>
          <p:cNvSpPr txBox="1"/>
          <p:nvPr/>
        </p:nvSpPr>
        <p:spPr>
          <a:xfrm>
            <a:off x="5331274" y="5177227"/>
            <a:ext cx="22878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지도교수 </a:t>
            </a:r>
            <a:r>
              <a:rPr lang="en-US" altLang="ko-KR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:</a:t>
            </a:r>
            <a:r>
              <a:rPr lang="ko-KR" altLang="en-US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</a:t>
            </a:r>
            <a:r>
              <a:rPr lang="ko-KR" altLang="en-US" sz="1600" dirty="0" err="1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심춘보</a:t>
            </a:r>
            <a:r>
              <a:rPr lang="ko-KR" altLang="en-US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교수님</a:t>
            </a:r>
            <a:endParaRPr lang="en-US" altLang="ko-KR" sz="1600" dirty="0">
              <a:solidFill>
                <a:srgbClr val="007042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20204389 </a:t>
            </a:r>
            <a:r>
              <a:rPr lang="ko-KR" altLang="en-US" sz="1600" dirty="0" err="1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이훈제</a:t>
            </a:r>
            <a:r>
              <a:rPr lang="en-US" altLang="ko-KR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,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E8C30-68C0-1BB9-992B-D55940FDCE0E}"/>
              </a:ext>
            </a:extLst>
          </p:cNvPr>
          <p:cNvSpPr txBox="1"/>
          <p:nvPr/>
        </p:nvSpPr>
        <p:spPr>
          <a:xfrm>
            <a:off x="4485805" y="4687634"/>
            <a:ext cx="397874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altLang="ko-KR" sz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90000"/>
              </a:lnSpc>
            </a:pPr>
            <a:endParaRPr lang="en-US" altLang="ko-KR" sz="700" dirty="0">
              <a:solidFill>
                <a:schemeClr val="accen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순천대학교 인공지능공학부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C97F4F8-BB3B-8E38-E3DF-3F593FD03B18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E8F1C0-A71F-F584-71FA-3D36C3448542}"/>
              </a:ext>
            </a:extLst>
          </p:cNvPr>
          <p:cNvCxnSpPr/>
          <p:nvPr/>
        </p:nvCxnSpPr>
        <p:spPr>
          <a:xfrm>
            <a:off x="550863" y="6103500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D9AA54-DF6B-FC04-6D22-E557D4135CB1}"/>
              </a:ext>
            </a:extLst>
          </p:cNvPr>
          <p:cNvSpPr txBox="1"/>
          <p:nvPr/>
        </p:nvSpPr>
        <p:spPr>
          <a:xfrm>
            <a:off x="349805" y="2403138"/>
            <a:ext cx="11492384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6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YOLOv8 </a:t>
            </a:r>
            <a:r>
              <a:rPr lang="ko-KR" altLang="en-US" sz="6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배전 공가 관리 시스템</a:t>
            </a:r>
            <a:endParaRPr lang="en-US" altLang="ko-KR" sz="6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922B9-8D1F-4111-05FB-35FC202AD844}"/>
              </a:ext>
            </a:extLst>
          </p:cNvPr>
          <p:cNvSpPr txBox="1"/>
          <p:nvPr/>
        </p:nvSpPr>
        <p:spPr>
          <a:xfrm>
            <a:off x="228594" y="3285967"/>
            <a:ext cx="11734806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dirty="0"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Design of a Distribution Grid Management System based on YOLOv8</a:t>
            </a:r>
          </a:p>
        </p:txBody>
      </p:sp>
    </p:spTree>
    <p:extLst>
      <p:ext uri="{BB962C8B-B14F-4D97-AF65-F5344CB8AC3E}">
        <p14:creationId xmlns:p14="http://schemas.microsoft.com/office/powerpoint/2010/main" val="267165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F1D3240-F42A-C152-7209-687B3456C4EC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A199AD-F950-67F1-77BC-1A52C68C7E5E}"/>
              </a:ext>
            </a:extLst>
          </p:cNvPr>
          <p:cNvSpPr txBox="1"/>
          <p:nvPr/>
        </p:nvSpPr>
        <p:spPr>
          <a:xfrm>
            <a:off x="489407" y="429871"/>
            <a:ext cx="1378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100" u="sng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향후계획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DB268A-8149-E024-25B5-3939B7496B5D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79C26-F826-400F-6804-E55081E5404C}"/>
              </a:ext>
            </a:extLst>
          </p:cNvPr>
          <p:cNvSpPr txBox="1"/>
          <p:nvPr/>
        </p:nvSpPr>
        <p:spPr>
          <a:xfrm>
            <a:off x="1130607" y="691481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A3EE8B9-AC1B-3030-E3C4-8AFA691FA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857905"/>
              </p:ext>
            </p:extLst>
          </p:nvPr>
        </p:nvGraphicFramePr>
        <p:xfrm>
          <a:off x="524753" y="1402184"/>
          <a:ext cx="11183945" cy="4607517"/>
        </p:xfrm>
        <a:graphic>
          <a:graphicData uri="http://schemas.openxmlformats.org/drawingml/2006/table">
            <a:tbl>
              <a:tblPr/>
              <a:tblGrid>
                <a:gridCol w="2072670">
                  <a:extLst>
                    <a:ext uri="{9D8B030D-6E8A-4147-A177-3AD203B41FA5}">
                      <a16:colId xmlns:a16="http://schemas.microsoft.com/office/drawing/2014/main" val="12826431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64171541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917970134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63455378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930824718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71530983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274918096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633831659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88060252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4140277510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77804646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43307605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997900925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703563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304737271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95694985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282304145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08205804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163366177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311160633"/>
                    </a:ext>
                  </a:extLst>
                </a:gridCol>
                <a:gridCol w="313690">
                  <a:extLst>
                    <a:ext uri="{9D8B030D-6E8A-4147-A177-3AD203B41FA5}">
                      <a16:colId xmlns:a16="http://schemas.microsoft.com/office/drawing/2014/main" val="1611303564"/>
                    </a:ext>
                  </a:extLst>
                </a:gridCol>
                <a:gridCol w="384193">
                  <a:extLst>
                    <a:ext uri="{9D8B030D-6E8A-4147-A177-3AD203B41FA5}">
                      <a16:colId xmlns:a16="http://schemas.microsoft.com/office/drawing/2014/main" val="257265521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263183687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85510552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028860081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443343074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819676949"/>
                    </a:ext>
                  </a:extLst>
                </a:gridCol>
              </a:tblGrid>
              <a:tr h="31824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수행기간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62655"/>
                  </a:ext>
                </a:extLst>
              </a:tr>
              <a:tr h="262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847544"/>
                  </a:ext>
                </a:extLst>
              </a:tr>
              <a:tr h="262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76144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 선정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327508"/>
                  </a:ext>
                </a:extLst>
              </a:tr>
              <a:tr h="34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 조사 및 요구사항 분석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502990"/>
                  </a:ext>
                </a:extLst>
              </a:tr>
              <a:tr h="34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개발환경 구축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89993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객체 인식 알고리즘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282026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수집 및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88505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YOLOv8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모델 학습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75732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성능 테스트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25402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 SFIT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알고리즘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612185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9.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호모그래피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100752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정합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차분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253748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최종모델 테스트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u="sng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660727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B2E0DF-1C79-F405-B9D1-6BF50DD6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10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06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F1D3240-F42A-C152-7209-687B3456C4EC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A199AD-F950-67F1-77BC-1A52C68C7E5E}"/>
              </a:ext>
            </a:extLst>
          </p:cNvPr>
          <p:cNvSpPr txBox="1"/>
          <p:nvPr/>
        </p:nvSpPr>
        <p:spPr>
          <a:xfrm>
            <a:off x="489407" y="42987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u="sng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1100" u="sng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향후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DB268A-8149-E024-25B5-3939B7496B5D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79C26-F826-400F-6804-E55081E5404C}"/>
              </a:ext>
            </a:extLst>
          </p:cNvPr>
          <p:cNvSpPr txBox="1"/>
          <p:nvPr/>
        </p:nvSpPr>
        <p:spPr>
          <a:xfrm>
            <a:off x="981528" y="68889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발표후</a:t>
            </a:r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5B7C36-7C92-2DD7-9153-CA3673C201D3}"/>
              </a:ext>
            </a:extLst>
          </p:cNvPr>
          <p:cNvGrpSpPr/>
          <p:nvPr/>
        </p:nvGrpSpPr>
        <p:grpSpPr>
          <a:xfrm>
            <a:off x="4508737" y="2661021"/>
            <a:ext cx="2861636" cy="3348074"/>
            <a:chOff x="3491471" y="3646649"/>
            <a:chExt cx="2684370" cy="3147495"/>
          </a:xfrm>
        </p:grpSpPr>
        <p:pic>
          <p:nvPicPr>
            <p:cNvPr id="3076" name="Picture 4" descr="OpenCV 4로 배우는 컴퓨터 비전과 머신 러닝">
              <a:extLst>
                <a:ext uri="{FF2B5EF4-FFF2-40B4-BE49-F238E27FC236}">
                  <a16:creationId xmlns:a16="http://schemas.microsoft.com/office/drawing/2014/main" id="{573DB736-AEAB-376F-4D5B-E03B492ED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367" y="3646649"/>
              <a:ext cx="1970578" cy="2532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E79131-9863-219D-24B8-A620B8E87EAA}"/>
                </a:ext>
              </a:extLst>
            </p:cNvPr>
            <p:cNvSpPr txBox="1"/>
            <p:nvPr/>
          </p:nvSpPr>
          <p:spPr>
            <a:xfrm>
              <a:off x="3491471" y="6188266"/>
              <a:ext cx="2684370" cy="60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특징점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추출과 </a:t>
              </a:r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호모그래피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계산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E0D8A87-5A2C-298E-79ED-EBEBFB0EE250}"/>
              </a:ext>
            </a:extLst>
          </p:cNvPr>
          <p:cNvGrpSpPr/>
          <p:nvPr/>
        </p:nvGrpSpPr>
        <p:grpSpPr>
          <a:xfrm>
            <a:off x="2572578" y="1281313"/>
            <a:ext cx="2287771" cy="2856829"/>
            <a:chOff x="574642" y="1773516"/>
            <a:chExt cx="2272954" cy="2856829"/>
          </a:xfrm>
        </p:grpSpPr>
        <p:pic>
          <p:nvPicPr>
            <p:cNvPr id="3074" name="Picture 2" descr="파이토치 트랜스포머를 활용한 자연어 처리와 컴퓨터비전 심층학습 | 위키북스">
              <a:extLst>
                <a:ext uri="{FF2B5EF4-FFF2-40B4-BE49-F238E27FC236}">
                  <a16:creationId xmlns:a16="http://schemas.microsoft.com/office/drawing/2014/main" id="{539095EF-8E01-5765-981D-EB2D05C0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29" y="1773516"/>
              <a:ext cx="2078180" cy="2539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AFA92E-3311-3EA5-CA18-E318B62C3E52}"/>
                </a:ext>
              </a:extLst>
            </p:cNvPr>
            <p:cNvSpPr txBox="1"/>
            <p:nvPr/>
          </p:nvSpPr>
          <p:spPr>
            <a:xfrm>
              <a:off x="574642" y="4322568"/>
              <a:ext cx="2272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객체탐지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F2FECDB-F638-108E-494C-003A0418EF68}"/>
              </a:ext>
            </a:extLst>
          </p:cNvPr>
          <p:cNvGrpSpPr/>
          <p:nvPr/>
        </p:nvGrpSpPr>
        <p:grpSpPr>
          <a:xfrm>
            <a:off x="380669" y="2630281"/>
            <a:ext cx="2272954" cy="3041475"/>
            <a:chOff x="7675265" y="1058236"/>
            <a:chExt cx="2272954" cy="3041475"/>
          </a:xfrm>
        </p:grpSpPr>
        <p:pic>
          <p:nvPicPr>
            <p:cNvPr id="3078" name="Picture 6" descr="혼자 공부하는 머신러닝+딥러닝">
              <a:extLst>
                <a:ext uri="{FF2B5EF4-FFF2-40B4-BE49-F238E27FC236}">
                  <a16:creationId xmlns:a16="http://schemas.microsoft.com/office/drawing/2014/main" id="{0038B94D-D3C4-5F8E-0234-FFCCC3CFF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7476" y="1058236"/>
              <a:ext cx="1970578" cy="2693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A4AA12-DB80-ECC6-3227-9273DE1CA3E0}"/>
                </a:ext>
              </a:extLst>
            </p:cNvPr>
            <p:cNvSpPr txBox="1"/>
            <p:nvPr/>
          </p:nvSpPr>
          <p:spPr>
            <a:xfrm>
              <a:off x="7675265" y="3791934"/>
              <a:ext cx="2272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딥러닝 기초</a:t>
              </a:r>
            </a:p>
          </p:txBody>
        </p:sp>
      </p:grpSp>
      <p:pic>
        <p:nvPicPr>
          <p:cNvPr id="3080" name="Picture 8" descr="이미지 처리 바이블">
            <a:extLst>
              <a:ext uri="{FF2B5EF4-FFF2-40B4-BE49-F238E27FC236}">
                <a16:creationId xmlns:a16="http://schemas.microsoft.com/office/drawing/2014/main" id="{D8564257-7C33-37E1-8134-6DA12FA26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11" y="2630281"/>
            <a:ext cx="2091727" cy="2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1D9FE7-E89C-3983-2EF6-BAD9DA9A7C39}"/>
              </a:ext>
            </a:extLst>
          </p:cNvPr>
          <p:cNvGrpSpPr/>
          <p:nvPr/>
        </p:nvGrpSpPr>
        <p:grpSpPr>
          <a:xfrm>
            <a:off x="6857596" y="3884905"/>
            <a:ext cx="2861636" cy="2909784"/>
            <a:chOff x="8135604" y="3914434"/>
            <a:chExt cx="2861636" cy="2909784"/>
          </a:xfrm>
        </p:grpSpPr>
        <p:pic>
          <p:nvPicPr>
            <p:cNvPr id="3082" name="Picture 10" descr="C#과 파이썬을 활용한 OpenCV 4 프로그래밍">
              <a:extLst>
                <a:ext uri="{FF2B5EF4-FFF2-40B4-BE49-F238E27FC236}">
                  <a16:creationId xmlns:a16="http://schemas.microsoft.com/office/drawing/2014/main" id="{060F4A76-2869-91FF-8055-F5004804F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478" y="3914434"/>
              <a:ext cx="2099072" cy="2602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D0C5B63-8CEC-341B-78A6-CCE82F60FE1C}"/>
                </a:ext>
              </a:extLst>
            </p:cNvPr>
            <p:cNvSpPr txBox="1"/>
            <p:nvPr/>
          </p:nvSpPr>
          <p:spPr>
            <a:xfrm>
              <a:off x="8135604" y="6516441"/>
              <a:ext cx="2861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특징점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매칭</a:t>
              </a: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85CFC18-74D5-5829-5628-3AF2EE4C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11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66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야외, 오버헤드 전력선이(가) 표시된 사진&#10;&#10;자동 생성된 설명">
            <a:extLst>
              <a:ext uri="{FF2B5EF4-FFF2-40B4-BE49-F238E27FC236}">
                <a16:creationId xmlns:a16="http://schemas.microsoft.com/office/drawing/2014/main" id="{623C233D-A7E5-4D84-1212-CCA0ABF18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4FBFB-00AF-75EE-5F76-A06186AF2E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F2150-1BD7-4B5A-24A6-DDFA9F198637}"/>
              </a:ext>
            </a:extLst>
          </p:cNvPr>
          <p:cNvSpPr txBox="1"/>
          <p:nvPr/>
        </p:nvSpPr>
        <p:spPr>
          <a:xfrm>
            <a:off x="4279947" y="1663339"/>
            <a:ext cx="432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6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45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415AD68-9E7F-1204-F51B-19091D8CAAFE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B38F53-EFA7-E6DE-AF60-E94C148582D7}"/>
              </a:ext>
            </a:extLst>
          </p:cNvPr>
          <p:cNvGrpSpPr/>
          <p:nvPr/>
        </p:nvGrpSpPr>
        <p:grpSpPr>
          <a:xfrm>
            <a:off x="4657145" y="677835"/>
            <a:ext cx="2877711" cy="410637"/>
            <a:chOff x="4657145" y="677835"/>
            <a:chExt cx="2877711" cy="4106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764B52-298C-6B51-9D3F-D0BBBECC1F14}"/>
                </a:ext>
              </a:extLst>
            </p:cNvPr>
            <p:cNvSpPr/>
            <p:nvPr/>
          </p:nvSpPr>
          <p:spPr>
            <a:xfrm>
              <a:off x="4657145" y="677835"/>
              <a:ext cx="2877711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D9A843-BBBC-049D-4DAC-801D7D1ED304}"/>
                </a:ext>
              </a:extLst>
            </p:cNvPr>
            <p:cNvSpPr txBox="1"/>
            <p:nvPr/>
          </p:nvSpPr>
          <p:spPr>
            <a:xfrm>
              <a:off x="5779247" y="688362"/>
              <a:ext cx="6335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목차</a:t>
              </a: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70227AB9-1771-0B04-CD98-E9E0C9E4675D}"/>
              </a:ext>
            </a:extLst>
          </p:cNvPr>
          <p:cNvSpPr/>
          <p:nvPr/>
        </p:nvSpPr>
        <p:spPr>
          <a:xfrm>
            <a:off x="1872639" y="1731618"/>
            <a:ext cx="4167674" cy="4167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DF630C-2388-CA80-0AD7-3ED42E3D0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9969" y="1936876"/>
            <a:ext cx="3733016" cy="3733016"/>
          </a:xfrm>
          <a:custGeom>
            <a:avLst/>
            <a:gdLst>
              <a:gd name="connsiteX0" fmla="*/ 1866508 w 3733016"/>
              <a:gd name="connsiteY0" fmla="*/ 0 h 3780148"/>
              <a:gd name="connsiteX1" fmla="*/ 3733016 w 3733016"/>
              <a:gd name="connsiteY1" fmla="*/ 1890074 h 3780148"/>
              <a:gd name="connsiteX2" fmla="*/ 1866508 w 3733016"/>
              <a:gd name="connsiteY2" fmla="*/ 3780148 h 3780148"/>
              <a:gd name="connsiteX3" fmla="*/ 0 w 3733016"/>
              <a:gd name="connsiteY3" fmla="*/ 1890074 h 3780148"/>
              <a:gd name="connsiteX4" fmla="*/ 1866508 w 3733016"/>
              <a:gd name="connsiteY4" fmla="*/ 0 h 378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016" h="3780148">
                <a:moveTo>
                  <a:pt x="1866508" y="0"/>
                </a:moveTo>
                <a:cubicBezTo>
                  <a:pt x="2897352" y="0"/>
                  <a:pt x="3733016" y="846215"/>
                  <a:pt x="3733016" y="1890074"/>
                </a:cubicBezTo>
                <a:cubicBezTo>
                  <a:pt x="3733016" y="2933933"/>
                  <a:pt x="2897352" y="3780148"/>
                  <a:pt x="1866508" y="3780148"/>
                </a:cubicBezTo>
                <a:cubicBezTo>
                  <a:pt x="835664" y="3780148"/>
                  <a:pt x="0" y="2933933"/>
                  <a:pt x="0" y="1890074"/>
                </a:cubicBezTo>
                <a:cubicBezTo>
                  <a:pt x="0" y="846215"/>
                  <a:pt x="835664" y="0"/>
                  <a:pt x="1866508" y="0"/>
                </a:cubicBezTo>
                <a:close/>
              </a:path>
            </a:pathLst>
          </a:cu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6E53CE-C6CF-D0FD-5997-62301A0BF56B}"/>
              </a:ext>
            </a:extLst>
          </p:cNvPr>
          <p:cNvGrpSpPr/>
          <p:nvPr/>
        </p:nvGrpSpPr>
        <p:grpSpPr>
          <a:xfrm>
            <a:off x="6338802" y="1983529"/>
            <a:ext cx="4133864" cy="3663852"/>
            <a:chOff x="4849579" y="1776661"/>
            <a:chExt cx="4133864" cy="366385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4E43AE3-8F9C-9F3E-21E0-EFD5955D7B0F}"/>
                </a:ext>
              </a:extLst>
            </p:cNvPr>
            <p:cNvGrpSpPr/>
            <p:nvPr/>
          </p:nvGrpSpPr>
          <p:grpSpPr>
            <a:xfrm>
              <a:off x="4849579" y="1776661"/>
              <a:ext cx="3630206" cy="716437"/>
              <a:chOff x="1835672" y="3035411"/>
              <a:chExt cx="3630206" cy="71643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01F879E-C4B2-442B-DCE0-5F4FF18044C6}"/>
                  </a:ext>
                </a:extLst>
              </p:cNvPr>
              <p:cNvSpPr/>
              <p:nvPr/>
            </p:nvSpPr>
            <p:spPr>
              <a:xfrm>
                <a:off x="2006645" y="3035411"/>
                <a:ext cx="3459233" cy="7164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7287575-B6E5-0B3A-CBA9-E1358DBD43EA}"/>
                  </a:ext>
                </a:extLst>
              </p:cNvPr>
              <p:cNvSpPr/>
              <p:nvPr/>
            </p:nvSpPr>
            <p:spPr>
              <a:xfrm>
                <a:off x="1835672" y="3219234"/>
                <a:ext cx="348792" cy="34879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59993-69D8-C764-8135-6C1E4F9A530B}"/>
                  </a:ext>
                </a:extLst>
              </p:cNvPr>
              <p:cNvSpPr txBox="1"/>
              <p:nvPr/>
            </p:nvSpPr>
            <p:spPr>
              <a:xfrm>
                <a:off x="2408664" y="3259577"/>
                <a:ext cx="25727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1. </a:t>
                </a:r>
                <a:r>
                  <a:rPr lang="ko-KR" altLang="en-US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 개발 동기 및 개요도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8179B63-56F4-F664-150D-92045B61D9C1}"/>
                </a:ext>
              </a:extLst>
            </p:cNvPr>
            <p:cNvGrpSpPr/>
            <p:nvPr/>
          </p:nvGrpSpPr>
          <p:grpSpPr>
            <a:xfrm>
              <a:off x="5326568" y="3739364"/>
              <a:ext cx="3656875" cy="716437"/>
              <a:chOff x="2157795" y="4776899"/>
              <a:chExt cx="3656875" cy="71643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E0E6EC1-038A-31C1-0A9E-5FBD3A3E4D61}"/>
                  </a:ext>
                </a:extLst>
              </p:cNvPr>
              <p:cNvSpPr/>
              <p:nvPr/>
            </p:nvSpPr>
            <p:spPr>
              <a:xfrm>
                <a:off x="2355437" y="4776899"/>
                <a:ext cx="3459233" cy="7164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DDCCFAB-2183-2755-1F36-B3D71B7D3AAA}"/>
                  </a:ext>
                </a:extLst>
              </p:cNvPr>
              <p:cNvSpPr/>
              <p:nvPr/>
            </p:nvSpPr>
            <p:spPr>
              <a:xfrm>
                <a:off x="2157795" y="4960722"/>
                <a:ext cx="348792" cy="34879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AC1702-606F-43F4-40FC-0AA7F54262BB}"/>
                  </a:ext>
                </a:extLst>
              </p:cNvPr>
              <p:cNvSpPr txBox="1"/>
              <p:nvPr/>
            </p:nvSpPr>
            <p:spPr>
              <a:xfrm>
                <a:off x="2227748" y="5001065"/>
                <a:ext cx="2707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3. </a:t>
                </a:r>
                <a:r>
                  <a:rPr lang="ko-KR" altLang="en-US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기대효과 및 활용방안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549F9B-E95F-E071-C59B-126416E17F81}"/>
                </a:ext>
              </a:extLst>
            </p:cNvPr>
            <p:cNvGrpSpPr/>
            <p:nvPr/>
          </p:nvGrpSpPr>
          <p:grpSpPr>
            <a:xfrm>
              <a:off x="5349814" y="2756540"/>
              <a:ext cx="3633629" cy="716437"/>
              <a:chOff x="7473885" y="3035411"/>
              <a:chExt cx="3633629" cy="716437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9EDB5DB-A1F0-7011-1441-DEE732DFEE68}"/>
                  </a:ext>
                </a:extLst>
              </p:cNvPr>
              <p:cNvSpPr/>
              <p:nvPr/>
            </p:nvSpPr>
            <p:spPr>
              <a:xfrm>
                <a:off x="7648281" y="3035411"/>
                <a:ext cx="3459233" cy="7164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D6CF395-7A03-A3FF-1DF7-934C952EAC78}"/>
                  </a:ext>
                </a:extLst>
              </p:cNvPr>
              <p:cNvSpPr/>
              <p:nvPr/>
            </p:nvSpPr>
            <p:spPr>
              <a:xfrm>
                <a:off x="7473885" y="3219234"/>
                <a:ext cx="348792" cy="34879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37ECDE-932B-5835-6552-3C921649679E}"/>
                  </a:ext>
                </a:extLst>
              </p:cNvPr>
              <p:cNvSpPr txBox="1"/>
              <p:nvPr/>
            </p:nvSpPr>
            <p:spPr>
              <a:xfrm>
                <a:off x="7997073" y="3229472"/>
                <a:ext cx="2707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2. </a:t>
                </a:r>
                <a:r>
                  <a:rPr lang="ko-KR" altLang="en-US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 수행 방법 및 세부내용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84AA6E-85E1-D289-ED26-5E2E64640589}"/>
                </a:ext>
              </a:extLst>
            </p:cNvPr>
            <p:cNvGrpSpPr/>
            <p:nvPr/>
          </p:nvGrpSpPr>
          <p:grpSpPr>
            <a:xfrm>
              <a:off x="4849579" y="4724076"/>
              <a:ext cx="3633629" cy="716437"/>
              <a:chOff x="7176155" y="4776899"/>
              <a:chExt cx="3633629" cy="7164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3C8A251-1BB8-E3B0-1CC4-49724CD41FF2}"/>
                  </a:ext>
                </a:extLst>
              </p:cNvPr>
              <p:cNvSpPr/>
              <p:nvPr/>
            </p:nvSpPr>
            <p:spPr>
              <a:xfrm>
                <a:off x="7350551" y="4776899"/>
                <a:ext cx="3459233" cy="7164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CDF56A0-9CAD-9CCE-2D56-F51668D25E76}"/>
                  </a:ext>
                </a:extLst>
              </p:cNvPr>
              <p:cNvSpPr/>
              <p:nvPr/>
            </p:nvSpPr>
            <p:spPr>
              <a:xfrm>
                <a:off x="7176155" y="4986721"/>
                <a:ext cx="348792" cy="34879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FB9D74-E6E0-EB14-AF16-BB65D46039D7}"/>
                  </a:ext>
                </a:extLst>
              </p:cNvPr>
              <p:cNvSpPr txBox="1"/>
              <p:nvPr/>
            </p:nvSpPr>
            <p:spPr>
              <a:xfrm>
                <a:off x="7730934" y="4991840"/>
                <a:ext cx="23189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4. </a:t>
                </a:r>
                <a:r>
                  <a:rPr lang="ko-KR" altLang="en-US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향후 계획</a:t>
                </a:r>
              </a:p>
            </p:txBody>
          </p:sp>
        </p:grp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FA22F0D-F198-B888-B07E-9ABDAADE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2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CBFFDC-6C99-5CF0-3809-09F0E92FCA08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EF221C-55D5-CB95-ECE0-A3EE5D154408}"/>
              </a:ext>
            </a:extLst>
          </p:cNvPr>
          <p:cNvGrpSpPr/>
          <p:nvPr/>
        </p:nvGrpSpPr>
        <p:grpSpPr>
          <a:xfrm>
            <a:off x="4657145" y="429871"/>
            <a:ext cx="2877711" cy="658601"/>
            <a:chOff x="4657145" y="429871"/>
            <a:chExt cx="2877711" cy="65860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6611F3-9FA2-C5E9-BEA2-001D98794ED4}"/>
                </a:ext>
              </a:extLst>
            </p:cNvPr>
            <p:cNvSpPr/>
            <p:nvPr/>
          </p:nvSpPr>
          <p:spPr>
            <a:xfrm>
              <a:off x="4657145" y="677835"/>
              <a:ext cx="2877711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6F0CAB-D223-5BE2-2FCF-10CC2524B979}"/>
                </a:ext>
              </a:extLst>
            </p:cNvPr>
            <p:cNvSpPr txBox="1"/>
            <p:nvPr/>
          </p:nvSpPr>
          <p:spPr>
            <a:xfrm>
              <a:off x="5256669" y="688362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 개발 동기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8CF2D5-1C5C-EA59-F2B6-3DD0B61C1E0E}"/>
                </a:ext>
              </a:extLst>
            </p:cNvPr>
            <p:cNvSpPr txBox="1"/>
            <p:nvPr/>
          </p:nvSpPr>
          <p:spPr>
            <a:xfrm>
              <a:off x="5200560" y="429871"/>
              <a:ext cx="17908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accent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 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과제 개발 동기 및 개요도 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3A4EF7-D167-64CE-1016-BBB6D93EA857}"/>
              </a:ext>
            </a:extLst>
          </p:cNvPr>
          <p:cNvGrpSpPr/>
          <p:nvPr/>
        </p:nvGrpSpPr>
        <p:grpSpPr>
          <a:xfrm>
            <a:off x="6330834" y="3851105"/>
            <a:ext cx="4713150" cy="2581197"/>
            <a:chOff x="6191966" y="3427832"/>
            <a:chExt cx="4713150" cy="25811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19D08A-5522-412B-46F0-BA3975A1FA76}"/>
                </a:ext>
              </a:extLst>
            </p:cNvPr>
            <p:cNvSpPr txBox="1"/>
            <p:nvPr/>
          </p:nvSpPr>
          <p:spPr>
            <a:xfrm>
              <a:off x="6191966" y="5732030"/>
              <a:ext cx="4713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걸릴까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'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아찔아찔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'…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무단 설치 통신선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km 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일제히 손 본다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출처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MBN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063E84D-33E0-1EAD-B2E8-D4330A20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9611" y="3427832"/>
              <a:ext cx="4337858" cy="222327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57746BF-7F6D-C247-019A-66AA506B09AF}"/>
              </a:ext>
            </a:extLst>
          </p:cNvPr>
          <p:cNvGrpSpPr/>
          <p:nvPr/>
        </p:nvGrpSpPr>
        <p:grpSpPr>
          <a:xfrm>
            <a:off x="1477527" y="3851105"/>
            <a:ext cx="4345540" cy="2592024"/>
            <a:chOff x="1007510" y="3417004"/>
            <a:chExt cx="4345540" cy="2592024"/>
          </a:xfrm>
        </p:grpSpPr>
        <p:pic>
          <p:nvPicPr>
            <p:cNvPr id="2050" name="Picture 2" descr="▲JTBC 9월27일자 보도화면 갈무리.">
              <a:extLst>
                <a:ext uri="{FF2B5EF4-FFF2-40B4-BE49-F238E27FC236}">
                  <a16:creationId xmlns:a16="http://schemas.microsoft.com/office/drawing/2014/main" id="{B55496C9-C046-5434-8FCC-1EF554771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10" y="3417004"/>
              <a:ext cx="4345540" cy="222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15686B-B5DE-8750-796A-23A4ED3DEA6C}"/>
                </a:ext>
              </a:extLst>
            </p:cNvPr>
            <p:cNvSpPr txBox="1"/>
            <p:nvPr/>
          </p:nvSpPr>
          <p:spPr>
            <a:xfrm>
              <a:off x="1375939" y="5732029"/>
              <a:ext cx="3608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통신사의 막무가내 통신선에 전봇대 ‘몸살’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출처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JTBC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2854B5E-55BC-FA83-D25C-9E06F4780619}"/>
              </a:ext>
            </a:extLst>
          </p:cNvPr>
          <p:cNvGrpSpPr/>
          <p:nvPr/>
        </p:nvGrpSpPr>
        <p:grpSpPr>
          <a:xfrm>
            <a:off x="1477528" y="3132087"/>
            <a:ext cx="9387008" cy="484372"/>
            <a:chOff x="1309099" y="3621423"/>
            <a:chExt cx="9387008" cy="4843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C80349-454D-7531-A8D6-34D03F039A71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6" name="그래픽 25" descr="배지 체크 표시1 단색으로 채워진">
              <a:extLst>
                <a:ext uri="{FF2B5EF4-FFF2-40B4-BE49-F238E27FC236}">
                  <a16:creationId xmlns:a16="http://schemas.microsoft.com/office/drawing/2014/main" id="{34516D53-D845-F558-39DE-DD30A0FCE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280265-95AD-8E06-58F8-5754E44642DE}"/>
                </a:ext>
              </a:extLst>
            </p:cNvPr>
            <p:cNvSpPr txBox="1"/>
            <p:nvPr/>
          </p:nvSpPr>
          <p:spPr>
            <a:xfrm>
              <a:off x="1797992" y="3682207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전선 무단 설치 관리는 시간과 비용이 많이 소요되어 통신 설비 안전 및 관리에 어려움이 있음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49F02BF-BD06-315F-5F1E-1E73B1FC9424}"/>
              </a:ext>
            </a:extLst>
          </p:cNvPr>
          <p:cNvGrpSpPr/>
          <p:nvPr/>
        </p:nvGrpSpPr>
        <p:grpSpPr>
          <a:xfrm>
            <a:off x="1477528" y="2522524"/>
            <a:ext cx="9387008" cy="484372"/>
            <a:chOff x="1309099" y="3621423"/>
            <a:chExt cx="9387008" cy="4843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215396-1433-9782-42A7-F6E4DCAFDDFF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5" name="그래픽 34" descr="배지 체크 표시1 단색으로 채워진">
              <a:extLst>
                <a:ext uri="{FF2B5EF4-FFF2-40B4-BE49-F238E27FC236}">
                  <a16:creationId xmlns:a16="http://schemas.microsoft.com/office/drawing/2014/main" id="{EA8D4840-03B5-D9FE-37BF-07773E07E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E5CAE-FBF1-51AC-7CAB-28D654897DDB}"/>
                </a:ext>
              </a:extLst>
            </p:cNvPr>
            <p:cNvSpPr txBox="1"/>
            <p:nvPr/>
          </p:nvSpPr>
          <p:spPr>
            <a:xfrm>
              <a:off x="1791161" y="3703794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무단 통신 설비로 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약 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38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만 개의 통신선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길이로는 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4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만 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km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에 해당함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87C95DB-A643-7CDE-8FDA-64625D28FABA}"/>
              </a:ext>
            </a:extLst>
          </p:cNvPr>
          <p:cNvGrpSpPr/>
          <p:nvPr/>
        </p:nvGrpSpPr>
        <p:grpSpPr>
          <a:xfrm>
            <a:off x="1484359" y="1909807"/>
            <a:ext cx="9387008" cy="484372"/>
            <a:chOff x="1309099" y="3621423"/>
            <a:chExt cx="9387008" cy="48437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422D3EB-C2D5-D348-45B1-497773BD63C1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0" name="그래픽 39" descr="배지 체크 표시1 단색으로 채워진">
              <a:extLst>
                <a:ext uri="{FF2B5EF4-FFF2-40B4-BE49-F238E27FC236}">
                  <a16:creationId xmlns:a16="http://schemas.microsoft.com/office/drawing/2014/main" id="{7A2BD2E4-898C-0E61-1DB6-3D7DFE47D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0A5C6F-6483-6085-E27E-9E7DCF4A7FBA}"/>
                </a:ext>
              </a:extLst>
            </p:cNvPr>
            <p:cNvSpPr txBox="1"/>
            <p:nvPr/>
          </p:nvSpPr>
          <p:spPr>
            <a:xfrm>
              <a:off x="1791161" y="3703794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이통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3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사 및 여러 통신사들이 무단으로 통신선을 설치하여 최근 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5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년 사이 위약금이 수 천억에 달함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FCE261-8145-B7DF-C685-CF625A209A1B}"/>
              </a:ext>
            </a:extLst>
          </p:cNvPr>
          <p:cNvGrpSpPr/>
          <p:nvPr/>
        </p:nvGrpSpPr>
        <p:grpSpPr>
          <a:xfrm>
            <a:off x="1484359" y="1295131"/>
            <a:ext cx="9387008" cy="484372"/>
            <a:chOff x="1309099" y="3621423"/>
            <a:chExt cx="9387008" cy="48437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66BEEDF-F293-09E1-9E27-DC853878D679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4" name="그래픽 43" descr="배지 체크 표시1 단색으로 채워진">
              <a:extLst>
                <a:ext uri="{FF2B5EF4-FFF2-40B4-BE49-F238E27FC236}">
                  <a16:creationId xmlns:a16="http://schemas.microsoft.com/office/drawing/2014/main" id="{B89566D0-BEB5-0921-B7CC-A252A0FE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07C38-56D6-75AC-700F-746A673EF944}"/>
                </a:ext>
              </a:extLst>
            </p:cNvPr>
            <p:cNvSpPr txBox="1"/>
            <p:nvPr/>
          </p:nvSpPr>
          <p:spPr>
            <a:xfrm>
              <a:off x="1791161" y="3686162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공가 통신 설비의 안전 및 관리가 중요한 과제로 부각 되고 있음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BA5C2E-004B-5816-C769-68EF8CE6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3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18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A6DBF3F-2135-2E92-48B3-D1794374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41" y="1790053"/>
            <a:ext cx="5465343" cy="405196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6318695-1E61-AA8D-C1D5-B11F9B43631B}"/>
              </a:ext>
            </a:extLst>
          </p:cNvPr>
          <p:cNvGrpSpPr/>
          <p:nvPr/>
        </p:nvGrpSpPr>
        <p:grpSpPr>
          <a:xfrm>
            <a:off x="1141377" y="1640209"/>
            <a:ext cx="1865896" cy="708791"/>
            <a:chOff x="1079702" y="1937386"/>
            <a:chExt cx="1865896" cy="7087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7A169C-CC45-1946-11F9-F072EB6BBF9D}"/>
                </a:ext>
              </a:extLst>
            </p:cNvPr>
            <p:cNvSpPr txBox="1"/>
            <p:nvPr/>
          </p:nvSpPr>
          <p:spPr>
            <a:xfrm>
              <a:off x="1199838" y="1937386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[Input]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156C49-A065-0F21-A761-7D0A2426785D}"/>
                </a:ext>
              </a:extLst>
            </p:cNvPr>
            <p:cNvSpPr txBox="1"/>
            <p:nvPr/>
          </p:nvSpPr>
          <p:spPr>
            <a:xfrm>
              <a:off x="1079702" y="2147579"/>
              <a:ext cx="1865896" cy="49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과거 이미지와 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현재 이미지를 입력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DF456B-12AB-FD36-D4C7-D4CA0A31113A}"/>
              </a:ext>
            </a:extLst>
          </p:cNvPr>
          <p:cNvGrpSpPr/>
          <p:nvPr/>
        </p:nvGrpSpPr>
        <p:grpSpPr>
          <a:xfrm>
            <a:off x="1147395" y="2608947"/>
            <a:ext cx="1865896" cy="726484"/>
            <a:chOff x="1079702" y="3218972"/>
            <a:chExt cx="1865896" cy="7264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9E01E2-9355-CADE-4900-C94DEE0C2E90}"/>
                </a:ext>
              </a:extLst>
            </p:cNvPr>
            <p:cNvSpPr txBox="1"/>
            <p:nvPr/>
          </p:nvSpPr>
          <p:spPr>
            <a:xfrm>
              <a:off x="1199838" y="3218972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[Pre-Processing]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D0BFAB-1778-41D6-4865-074B3612F72A}"/>
                </a:ext>
              </a:extLst>
            </p:cNvPr>
            <p:cNvSpPr txBox="1"/>
            <p:nvPr/>
          </p:nvSpPr>
          <p:spPr>
            <a:xfrm>
              <a:off x="1079702" y="3446858"/>
              <a:ext cx="1865896" cy="49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이미지를 모델에 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적합한 형식으로 변환함 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75904B1-98C2-E87B-9535-BCF1667CBC87}"/>
              </a:ext>
            </a:extLst>
          </p:cNvPr>
          <p:cNvSpPr txBox="1"/>
          <p:nvPr/>
        </p:nvSpPr>
        <p:spPr>
          <a:xfrm>
            <a:off x="9649995" y="4229287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시각화</a:t>
            </a:r>
            <a:r>
              <a:rPr lang="en-US" altLang="ko-KR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1200" dirty="0">
              <a:solidFill>
                <a:schemeClr val="accent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5E9AAF-B281-DB42-C94E-B1EBF481191B}"/>
              </a:ext>
            </a:extLst>
          </p:cNvPr>
          <p:cNvSpPr txBox="1"/>
          <p:nvPr/>
        </p:nvSpPr>
        <p:spPr>
          <a:xfrm>
            <a:off x="9529859" y="4475784"/>
            <a:ext cx="1964976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분석된 과거 이미지와 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이미지의 차이를 시각화 함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BB75013-2FEA-F9EF-2F00-5A0E24771D1D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B01FFA-3250-9234-72B1-4CF7D9B63720}"/>
              </a:ext>
            </a:extLst>
          </p:cNvPr>
          <p:cNvSpPr/>
          <p:nvPr/>
        </p:nvSpPr>
        <p:spPr>
          <a:xfrm>
            <a:off x="4657145" y="677835"/>
            <a:ext cx="2877711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3796AB-BAC5-9B3C-61EC-2CBA3C82DF70}"/>
              </a:ext>
            </a:extLst>
          </p:cNvPr>
          <p:cNvSpPr txBox="1"/>
          <p:nvPr/>
        </p:nvSpPr>
        <p:spPr>
          <a:xfrm>
            <a:off x="5667037" y="688362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20D2BA-A975-93EE-F016-1B749C218258}"/>
              </a:ext>
            </a:extLst>
          </p:cNvPr>
          <p:cNvSpPr txBox="1"/>
          <p:nvPr/>
        </p:nvSpPr>
        <p:spPr>
          <a:xfrm>
            <a:off x="5200560" y="429871"/>
            <a:ext cx="1790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개발 동기 및 개요도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E56500-3613-C168-3BEC-E1C25E3C3555}"/>
              </a:ext>
            </a:extLst>
          </p:cNvPr>
          <p:cNvGrpSpPr/>
          <p:nvPr/>
        </p:nvGrpSpPr>
        <p:grpSpPr>
          <a:xfrm>
            <a:off x="1079701" y="3635036"/>
            <a:ext cx="1948791" cy="516037"/>
            <a:chOff x="1079701" y="3226287"/>
            <a:chExt cx="1948791" cy="5160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A11BE9-0250-7549-D66C-FB5E59C25ECB}"/>
                </a:ext>
              </a:extLst>
            </p:cNvPr>
            <p:cNvSpPr txBox="1"/>
            <p:nvPr/>
          </p:nvSpPr>
          <p:spPr>
            <a:xfrm>
              <a:off x="1199838" y="3226287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[YOLOv8]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5164D1-51FB-F30D-8D99-336BABF70439}"/>
                </a:ext>
              </a:extLst>
            </p:cNvPr>
            <p:cNvSpPr txBox="1"/>
            <p:nvPr/>
          </p:nvSpPr>
          <p:spPr>
            <a:xfrm>
              <a:off x="1079701" y="3446858"/>
              <a:ext cx="1948791" cy="29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객체 검출에 사용되는 알고리즘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F840F3-8230-36D2-51CC-D5D3BAED2541}"/>
              </a:ext>
            </a:extLst>
          </p:cNvPr>
          <p:cNvGrpSpPr/>
          <p:nvPr/>
        </p:nvGrpSpPr>
        <p:grpSpPr>
          <a:xfrm>
            <a:off x="1099930" y="4515080"/>
            <a:ext cx="1948791" cy="530669"/>
            <a:chOff x="1079701" y="3211655"/>
            <a:chExt cx="1948791" cy="5306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92440F-8F07-EB8B-3D4D-85104E1BBB15}"/>
                </a:ext>
              </a:extLst>
            </p:cNvPr>
            <p:cNvSpPr txBox="1"/>
            <p:nvPr/>
          </p:nvSpPr>
          <p:spPr>
            <a:xfrm>
              <a:off x="1199838" y="3211655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[Object Detection]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4DE49-C0F1-278E-9A94-A4DAB00BB1F9}"/>
                </a:ext>
              </a:extLst>
            </p:cNvPr>
            <p:cNvSpPr txBox="1"/>
            <p:nvPr/>
          </p:nvSpPr>
          <p:spPr>
            <a:xfrm>
              <a:off x="1079701" y="3446858"/>
              <a:ext cx="1948791" cy="29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이미지 내의 개별 객체를 식별함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67C4A7-BE58-B8D0-B217-8908745B00B4}"/>
              </a:ext>
            </a:extLst>
          </p:cNvPr>
          <p:cNvGrpSpPr/>
          <p:nvPr/>
        </p:nvGrpSpPr>
        <p:grpSpPr>
          <a:xfrm>
            <a:off x="1079700" y="5391289"/>
            <a:ext cx="1948791" cy="545299"/>
            <a:chOff x="1079701" y="3197025"/>
            <a:chExt cx="1948791" cy="5452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78512B-D0C1-0FA3-21C0-EC3C9EA3FFFA}"/>
                </a:ext>
              </a:extLst>
            </p:cNvPr>
            <p:cNvSpPr txBox="1"/>
            <p:nvPr/>
          </p:nvSpPr>
          <p:spPr>
            <a:xfrm>
              <a:off x="1199838" y="3197025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[Object Analysis]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2A2C70-6C22-7270-D38C-03F7568544DA}"/>
                </a:ext>
              </a:extLst>
            </p:cNvPr>
            <p:cNvSpPr txBox="1"/>
            <p:nvPr/>
          </p:nvSpPr>
          <p:spPr>
            <a:xfrm>
              <a:off x="1079701" y="3446858"/>
              <a:ext cx="1948791" cy="29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두 이미지간 의 </a:t>
              </a: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차이을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계산함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E544AC-3B73-2524-83D9-2C39D40957B6}"/>
              </a:ext>
            </a:extLst>
          </p:cNvPr>
          <p:cNvSpPr txBox="1"/>
          <p:nvPr/>
        </p:nvSpPr>
        <p:spPr>
          <a:xfrm>
            <a:off x="9608469" y="2042998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[Service]</a:t>
            </a:r>
            <a:endParaRPr lang="ko-KR" altLang="en-US" sz="1200" dirty="0">
              <a:solidFill>
                <a:schemeClr val="accent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99394E-8243-053F-45ED-F40FBA020A5D}"/>
              </a:ext>
            </a:extLst>
          </p:cNvPr>
          <p:cNvSpPr txBox="1"/>
          <p:nvPr/>
        </p:nvSpPr>
        <p:spPr>
          <a:xfrm>
            <a:off x="9488333" y="2289495"/>
            <a:ext cx="1964976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위치정보와 분석 결과를 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전송하고 활용함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99224A7-F293-B1DD-495C-E298FAFD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4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70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ADEFE0-35AE-C765-F9CD-FD07B7451805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DF5BA1-820F-3C11-490F-FC45503F8704}"/>
              </a:ext>
            </a:extLst>
          </p:cNvPr>
          <p:cNvSpPr txBox="1"/>
          <p:nvPr/>
        </p:nvSpPr>
        <p:spPr>
          <a:xfrm>
            <a:off x="5180529" y="429871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수행방법 및 알고리즘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30303A-0B82-9178-3D59-D487D086E6AB}"/>
              </a:ext>
            </a:extLst>
          </p:cNvPr>
          <p:cNvSpPr/>
          <p:nvPr/>
        </p:nvSpPr>
        <p:spPr>
          <a:xfrm>
            <a:off x="4657145" y="677835"/>
            <a:ext cx="2877711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8C93F-380C-7BA2-DF78-4889C8D08AA2}"/>
              </a:ext>
            </a:extLst>
          </p:cNvPr>
          <p:cNvSpPr txBox="1"/>
          <p:nvPr/>
        </p:nvSpPr>
        <p:spPr>
          <a:xfrm>
            <a:off x="5405747" y="68801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75400C-7895-BBB1-5F95-4B34CECF1986}"/>
              </a:ext>
            </a:extLst>
          </p:cNvPr>
          <p:cNvGrpSpPr/>
          <p:nvPr/>
        </p:nvGrpSpPr>
        <p:grpSpPr>
          <a:xfrm>
            <a:off x="1561348" y="3110733"/>
            <a:ext cx="9387008" cy="484372"/>
            <a:chOff x="1309099" y="3621423"/>
            <a:chExt cx="9387008" cy="4843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4B4C4F-8576-6A42-DE87-954C7DD8DCA8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6" name="그래픽 25" descr="배지 체크 표시1 단색으로 채워진">
              <a:extLst>
                <a:ext uri="{FF2B5EF4-FFF2-40B4-BE49-F238E27FC236}">
                  <a16:creationId xmlns:a16="http://schemas.microsoft.com/office/drawing/2014/main" id="{477C2200-A547-2D14-3719-F38570C78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32650D-4CFA-13A5-762B-8F4D59DC9B2C}"/>
                </a:ext>
              </a:extLst>
            </p:cNvPr>
            <p:cNvSpPr txBox="1"/>
            <p:nvPr/>
          </p:nvSpPr>
          <p:spPr>
            <a:xfrm>
              <a:off x="1797991" y="3699904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전봇대 이미지의 클래스는 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‘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Wire’, ‘Pole’, ‘Cross arm’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으로 구분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AC5261-6EA5-8207-B137-B103CAC096FB}"/>
              </a:ext>
            </a:extLst>
          </p:cNvPr>
          <p:cNvGrpSpPr/>
          <p:nvPr/>
        </p:nvGrpSpPr>
        <p:grpSpPr>
          <a:xfrm>
            <a:off x="1561348" y="2501170"/>
            <a:ext cx="9387008" cy="484372"/>
            <a:chOff x="1309099" y="3621423"/>
            <a:chExt cx="9387008" cy="48437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24DA1DC-A4F8-736B-E973-ED445AF17773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0" name="그래픽 29" descr="배지 체크 표시1 단색으로 채워진">
              <a:extLst>
                <a:ext uri="{FF2B5EF4-FFF2-40B4-BE49-F238E27FC236}">
                  <a16:creationId xmlns:a16="http://schemas.microsoft.com/office/drawing/2014/main" id="{029113AF-B5AA-6DAD-9918-ADCA2C21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1A5C72-E589-7B07-4E92-3160122EC9C6}"/>
                </a:ext>
              </a:extLst>
            </p:cNvPr>
            <p:cNvSpPr txBox="1"/>
            <p:nvPr/>
          </p:nvSpPr>
          <p:spPr>
            <a:xfrm>
              <a:off x="1797991" y="3703794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수집된 이미지의 라벨링이 부정확함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이미지 </a:t>
              </a:r>
              <a:r>
                <a:rPr lang="ko-KR" altLang="en-US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라벨링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필요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80DB36-65E1-697C-F91F-BE56C9A78128}"/>
              </a:ext>
            </a:extLst>
          </p:cNvPr>
          <p:cNvGrpSpPr/>
          <p:nvPr/>
        </p:nvGrpSpPr>
        <p:grpSpPr>
          <a:xfrm>
            <a:off x="1568179" y="1888453"/>
            <a:ext cx="9387008" cy="484372"/>
            <a:chOff x="1309099" y="3621423"/>
            <a:chExt cx="9387008" cy="4843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C5F6E91-2E48-5FE0-D5D4-345F3B6C84BC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그래픽 33" descr="배지 체크 표시1 단색으로 채워진">
              <a:extLst>
                <a:ext uri="{FF2B5EF4-FFF2-40B4-BE49-F238E27FC236}">
                  <a16:creationId xmlns:a16="http://schemas.microsoft.com/office/drawing/2014/main" id="{3D7B65A9-DDFE-EE4A-B752-746E80575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375E85-EA2F-C5A9-CD16-5F04983B8242}"/>
                </a:ext>
              </a:extLst>
            </p:cNvPr>
            <p:cNvSpPr txBox="1"/>
            <p:nvPr/>
          </p:nvSpPr>
          <p:spPr>
            <a:xfrm>
              <a:off x="1791161" y="3702411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Dateset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 기본 구조는 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Jpg, </a:t>
              </a:r>
              <a:r>
                <a:rPr lang="en-US" altLang="ko-KR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Png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 형식의 파일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4EB4C5-156B-AD5F-048C-148F89288D41}"/>
              </a:ext>
            </a:extLst>
          </p:cNvPr>
          <p:cNvGrpSpPr/>
          <p:nvPr/>
        </p:nvGrpSpPr>
        <p:grpSpPr>
          <a:xfrm>
            <a:off x="1568179" y="1273777"/>
            <a:ext cx="9387008" cy="484372"/>
            <a:chOff x="1309099" y="3621423"/>
            <a:chExt cx="9387008" cy="48437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EEDDF30-EEAF-9EFE-23DC-FB1FFB2F980F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8" name="그래픽 37" descr="배지 체크 표시1 단색으로 채워진">
              <a:extLst>
                <a:ext uri="{FF2B5EF4-FFF2-40B4-BE49-F238E27FC236}">
                  <a16:creationId xmlns:a16="http://schemas.microsoft.com/office/drawing/2014/main" id="{41CE7C92-783D-F82C-ECA5-EFBF6713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E93E17-56D7-C980-3D18-2C6694CCAD9D}"/>
                </a:ext>
              </a:extLst>
            </p:cNvPr>
            <p:cNvSpPr txBox="1"/>
            <p:nvPr/>
          </p:nvSpPr>
          <p:spPr>
            <a:xfrm>
              <a:off x="1791161" y="3708558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Roboflow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와 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Kaggle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 전봇대 촬영 영상 데이터 수집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478B10-750D-D01C-A583-EBCCD0C615CD}"/>
              </a:ext>
            </a:extLst>
          </p:cNvPr>
          <p:cNvGrpSpPr/>
          <p:nvPr/>
        </p:nvGrpSpPr>
        <p:grpSpPr>
          <a:xfrm>
            <a:off x="6808317" y="1702468"/>
            <a:ext cx="4396908" cy="1564098"/>
            <a:chOff x="6808317" y="1466248"/>
            <a:chExt cx="4396908" cy="1564098"/>
          </a:xfrm>
        </p:grpSpPr>
        <p:pic>
          <p:nvPicPr>
            <p:cNvPr id="4098" name="Picture 2" descr="Computer Vision Datasets">
              <a:extLst>
                <a:ext uri="{FF2B5EF4-FFF2-40B4-BE49-F238E27FC236}">
                  <a16:creationId xmlns:a16="http://schemas.microsoft.com/office/drawing/2014/main" id="{1455CB1A-06F1-E5E4-4F4C-4EFE46FAA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8415">
              <a:off x="6808317" y="1466248"/>
              <a:ext cx="3291840" cy="60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E43A6-BAFA-9583-A2BB-E5C47E09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16340">
              <a:off x="8610674" y="2025736"/>
              <a:ext cx="2594551" cy="1004610"/>
            </a:xfrm>
            <a:prstGeom prst="rect">
              <a:avLst/>
            </a:prstGeom>
          </p:spPr>
        </p:pic>
      </p:grpSp>
      <p:pic>
        <p:nvPicPr>
          <p:cNvPr id="41" name="Picture 3">
            <a:extLst>
              <a:ext uri="{FF2B5EF4-FFF2-40B4-BE49-F238E27FC236}">
                <a16:creationId xmlns:a16="http://schemas.microsoft.com/office/drawing/2014/main" id="{E575446E-DD7A-89D8-FEF3-E7665F51E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007" y="3939223"/>
            <a:ext cx="3735341" cy="248890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36F931-9F11-05CF-35FD-17669CBBC8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469" b="14015"/>
          <a:stretch/>
        </p:blipFill>
        <p:spPr>
          <a:xfrm>
            <a:off x="6441654" y="3939223"/>
            <a:ext cx="4096978" cy="248890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49D7C67-4524-63E0-8397-E4158E91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5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03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24A45D-0345-D12B-F987-C0CFDC4A0E87}"/>
              </a:ext>
            </a:extLst>
          </p:cNvPr>
          <p:cNvSpPr/>
          <p:nvPr/>
        </p:nvSpPr>
        <p:spPr>
          <a:xfrm>
            <a:off x="4428913" y="1230012"/>
            <a:ext cx="3504126" cy="25578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B15774-C4B9-CCAB-ECD3-DDB70446E60E}"/>
              </a:ext>
            </a:extLst>
          </p:cNvPr>
          <p:cNvSpPr/>
          <p:nvPr/>
        </p:nvSpPr>
        <p:spPr>
          <a:xfrm>
            <a:off x="8137012" y="1230012"/>
            <a:ext cx="3504126" cy="25578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F8382A-48FC-26D2-DDF5-FEB9A59F7B36}"/>
              </a:ext>
            </a:extLst>
          </p:cNvPr>
          <p:cNvSpPr/>
          <p:nvPr/>
        </p:nvSpPr>
        <p:spPr>
          <a:xfrm>
            <a:off x="8110877" y="3974706"/>
            <a:ext cx="3504126" cy="220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C48F76-2E5A-385B-5970-075757DD7FDA}"/>
              </a:ext>
            </a:extLst>
          </p:cNvPr>
          <p:cNvSpPr/>
          <p:nvPr/>
        </p:nvSpPr>
        <p:spPr>
          <a:xfrm>
            <a:off x="4428913" y="3974706"/>
            <a:ext cx="3504126" cy="220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AD5A1E-D73C-FEED-FE1D-70CD68EB4163}"/>
              </a:ext>
            </a:extLst>
          </p:cNvPr>
          <p:cNvSpPr txBox="1"/>
          <p:nvPr/>
        </p:nvSpPr>
        <p:spPr>
          <a:xfrm>
            <a:off x="4522867" y="1385930"/>
            <a:ext cx="2272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단일 신경망 기반 객체 검출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AC79B6-627F-E9EF-E977-722411DA0D2C}"/>
              </a:ext>
            </a:extLst>
          </p:cNvPr>
          <p:cNvSpPr txBox="1"/>
          <p:nvPr/>
        </p:nvSpPr>
        <p:spPr>
          <a:xfrm>
            <a:off x="4535223" y="1727838"/>
            <a:ext cx="307653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단일 신경망을 사용하여 객체 검출과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분류를 동시에 수행함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영역 제안</a:t>
            </a:r>
            <a:r>
              <a:rPr lang="en-US" altLang="ko-KR" sz="1100" b="1" baseline="300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Region Proposal</a:t>
            </a:r>
            <a:r>
              <a:rPr lang="ko-KR" altLang="en-US" sz="1100" b="1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단계가 없어 속도가 빠름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endParaRPr lang="ko-KR" altLang="en-US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7FBF203-7E75-56ED-125F-50E371977C3E}"/>
              </a:ext>
            </a:extLst>
          </p:cNvPr>
          <p:cNvCxnSpPr>
            <a:cxnSpLocks/>
          </p:cNvCxnSpPr>
          <p:nvPr/>
        </p:nvCxnSpPr>
        <p:spPr>
          <a:xfrm>
            <a:off x="4550029" y="1693707"/>
            <a:ext cx="3163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78EE27-3CDB-5109-20A2-3BB8EB4EF6D4}"/>
              </a:ext>
            </a:extLst>
          </p:cNvPr>
          <p:cNvSpPr txBox="1"/>
          <p:nvPr/>
        </p:nvSpPr>
        <p:spPr>
          <a:xfrm>
            <a:off x="8243951" y="1727838"/>
            <a:ext cx="307653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이미지를 그리드 셀로 나누고</a:t>
            </a: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각 셀에서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경계 상자와 클래스 확률을 예측함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이를 통해 여러 개의 객체를 한번에 검출 가능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76C783-90C6-39AF-3E0C-BCAAF2645142}"/>
              </a:ext>
            </a:extLst>
          </p:cNvPr>
          <p:cNvSpPr txBox="1"/>
          <p:nvPr/>
        </p:nvSpPr>
        <p:spPr>
          <a:xfrm>
            <a:off x="8231595" y="1385930"/>
            <a:ext cx="3245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그리드 셀</a:t>
            </a:r>
            <a:r>
              <a:rPr lang="en-US" altLang="ko-KR" sz="1400" baseline="300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Grid Cell </a:t>
            </a:r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객체 검출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52D3B53-7C41-AEC9-5D54-2601CE40B9D5}"/>
              </a:ext>
            </a:extLst>
          </p:cNvPr>
          <p:cNvCxnSpPr>
            <a:cxnSpLocks/>
          </p:cNvCxnSpPr>
          <p:nvPr/>
        </p:nvCxnSpPr>
        <p:spPr>
          <a:xfrm>
            <a:off x="8258757" y="1693707"/>
            <a:ext cx="3163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BC2BB5-0122-26B7-13F0-B04F4FDB0DC4}"/>
              </a:ext>
            </a:extLst>
          </p:cNvPr>
          <p:cNvSpPr txBox="1"/>
          <p:nvPr/>
        </p:nvSpPr>
        <p:spPr>
          <a:xfrm>
            <a:off x="4522866" y="4097666"/>
            <a:ext cx="248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앵커 박스</a:t>
            </a:r>
            <a:r>
              <a:rPr lang="en-US" altLang="ko-KR" sz="1400" baseline="300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Anchor</a:t>
            </a:r>
            <a:r>
              <a:rPr lang="ko-KR" altLang="en-US" sz="1400" baseline="300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aseline="300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Box</a:t>
            </a:r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E2A2D7-219C-9E3C-A803-D04922CD261F}"/>
              </a:ext>
            </a:extLst>
          </p:cNvPr>
          <p:cNvSpPr txBox="1"/>
          <p:nvPr/>
        </p:nvSpPr>
        <p:spPr>
          <a:xfrm>
            <a:off x="4522866" y="4451885"/>
            <a:ext cx="307653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각 그리드 셀에서 미리 정의 된 다양한 크기의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앵커 박스를 사용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이를 통해 다양한 크기와 비율의 객체를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효과적으로 검출 할 수 있음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04E125C-E895-FCEE-92DA-2DAE905ED048}"/>
              </a:ext>
            </a:extLst>
          </p:cNvPr>
          <p:cNvCxnSpPr>
            <a:cxnSpLocks/>
          </p:cNvCxnSpPr>
          <p:nvPr/>
        </p:nvCxnSpPr>
        <p:spPr>
          <a:xfrm>
            <a:off x="4550029" y="4405443"/>
            <a:ext cx="3163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0B3D08D-2750-A1EA-B04C-88583C1E9535}"/>
              </a:ext>
            </a:extLst>
          </p:cNvPr>
          <p:cNvSpPr txBox="1"/>
          <p:nvPr/>
        </p:nvSpPr>
        <p:spPr>
          <a:xfrm>
            <a:off x="8231595" y="4097666"/>
            <a:ext cx="205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객체 검출 가능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1B64EA-B9D6-CF88-939B-CBB213720978}"/>
              </a:ext>
            </a:extLst>
          </p:cNvPr>
          <p:cNvSpPr txBox="1"/>
          <p:nvPr/>
        </p:nvSpPr>
        <p:spPr>
          <a:xfrm>
            <a:off x="8243951" y="4439574"/>
            <a:ext cx="307653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빠른 속도로 객체 검출이 가능 하여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실시간에도 활용할 수 있음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7B6D9AF-DAB6-228A-CD9D-9AC346669A42}"/>
              </a:ext>
            </a:extLst>
          </p:cNvPr>
          <p:cNvCxnSpPr>
            <a:cxnSpLocks/>
          </p:cNvCxnSpPr>
          <p:nvPr/>
        </p:nvCxnSpPr>
        <p:spPr>
          <a:xfrm>
            <a:off x="8258757" y="4405443"/>
            <a:ext cx="3163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21D280-DBEE-8336-7AF7-955BA71EB79B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EEFC76-8FB6-191D-CEB3-EC1A75DC17E4}"/>
              </a:ext>
            </a:extLst>
          </p:cNvPr>
          <p:cNvSpPr txBox="1"/>
          <p:nvPr/>
        </p:nvSpPr>
        <p:spPr>
          <a:xfrm>
            <a:off x="543802" y="419843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수행방법 및 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75DDF-B2CF-0716-6D3E-2C9A2B467191}"/>
              </a:ext>
            </a:extLst>
          </p:cNvPr>
          <p:cNvSpPr txBox="1"/>
          <p:nvPr/>
        </p:nvSpPr>
        <p:spPr>
          <a:xfrm>
            <a:off x="9508289" y="454742"/>
            <a:ext cx="22559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err="1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</a:t>
            </a:r>
            <a:r>
              <a:rPr lang="en-US" altLang="ko-KR" b="1" baseline="30000" dirty="0" err="1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You</a:t>
            </a:r>
            <a:r>
              <a:rPr lang="en-US" altLang="ko-KR" b="1" baseline="300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Only Look Once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D49033-8217-7155-A584-96FDE24176A0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AD754-06C2-FCA5-BE39-20D856900168}"/>
              </a:ext>
            </a:extLst>
          </p:cNvPr>
          <p:cNvSpPr txBox="1"/>
          <p:nvPr/>
        </p:nvSpPr>
        <p:spPr>
          <a:xfrm>
            <a:off x="610908" y="686696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객체탐지 알고리즘</a:t>
            </a:r>
          </a:p>
        </p:txBody>
      </p:sp>
      <p:pic>
        <p:nvPicPr>
          <p:cNvPr id="1026" name="Picture 2" descr="YOLO-NAS: How to Achieve the Best Performance on Object Detection Tasks |  by Thomas A Dorfer | Towards Data Science">
            <a:extLst>
              <a:ext uri="{FF2B5EF4-FFF2-40B4-BE49-F238E27FC236}">
                <a16:creationId xmlns:a16="http://schemas.microsoft.com/office/drawing/2014/main" id="{2CD5FAE0-5789-5C02-88B4-1CF61F17C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" t="676" r="467" b="940"/>
          <a:stretch/>
        </p:blipFill>
        <p:spPr bwMode="auto">
          <a:xfrm>
            <a:off x="584418" y="1383498"/>
            <a:ext cx="3580667" cy="22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LO Models For Object Detection Explained [YOLOv8 Updated], 59% OFF">
            <a:extLst>
              <a:ext uri="{FF2B5EF4-FFF2-40B4-BE49-F238E27FC236}">
                <a16:creationId xmlns:a16="http://schemas.microsoft.com/office/drawing/2014/main" id="{E921D0A6-272E-94A7-0B4D-4B1E1C75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44" y="3800531"/>
            <a:ext cx="3580919" cy="23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B27576-AF4D-3B7F-E020-AEF7328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6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67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CD7D3B-9DAB-F542-8E79-2103D64F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7" y="1730772"/>
            <a:ext cx="6245992" cy="4630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E805CE-B6EA-6CBA-6D72-07B90DCE86BC}"/>
              </a:ext>
            </a:extLst>
          </p:cNvPr>
          <p:cNvSpPr txBox="1"/>
          <p:nvPr/>
        </p:nvSpPr>
        <p:spPr>
          <a:xfrm>
            <a:off x="10399920" y="458560"/>
            <a:ext cx="14949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YOLOv8</a:t>
            </a:r>
            <a:endParaRPr lang="en-US" altLang="ko-KR" b="1" baseline="300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EF2D0FE-258A-EBDF-8A42-B57BA1D96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60971"/>
              </p:ext>
            </p:extLst>
          </p:nvPr>
        </p:nvGraphicFramePr>
        <p:xfrm>
          <a:off x="7169095" y="1227197"/>
          <a:ext cx="4293823" cy="5261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3823">
                  <a:extLst>
                    <a:ext uri="{9D8B030D-6E8A-4147-A177-3AD203B41FA5}">
                      <a16:colId xmlns:a16="http://schemas.microsoft.com/office/drawing/2014/main" val="2088306865"/>
                    </a:ext>
                  </a:extLst>
                </a:gridCol>
              </a:tblGrid>
              <a:tr h="13154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44201"/>
                  </a:ext>
                </a:extLst>
              </a:tr>
              <a:tr h="13154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699598"/>
                  </a:ext>
                </a:extLst>
              </a:tr>
              <a:tr h="13154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55052"/>
                  </a:ext>
                </a:extLst>
              </a:tr>
              <a:tr h="13154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285863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35C9434E-437C-D7EF-54A4-54698240EB66}"/>
              </a:ext>
            </a:extLst>
          </p:cNvPr>
          <p:cNvGrpSpPr/>
          <p:nvPr/>
        </p:nvGrpSpPr>
        <p:grpSpPr>
          <a:xfrm>
            <a:off x="7169095" y="2558111"/>
            <a:ext cx="4293823" cy="1266876"/>
            <a:chOff x="7169095" y="2872436"/>
            <a:chExt cx="4293823" cy="126687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022CA5B-FEE9-42FD-3511-CB1FC3095075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266876"/>
              <a:chOff x="7169095" y="2872436"/>
              <a:chExt cx="4293823" cy="126687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B1149A4-F067-E2DE-5089-7F6F8806D1FE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26687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CA5A6-740B-ACD4-5AB1-FB06AA9835F0}"/>
                  </a:ext>
                </a:extLst>
              </p:cNvPr>
              <p:cNvSpPr txBox="1"/>
              <p:nvPr/>
            </p:nvSpPr>
            <p:spPr>
              <a:xfrm>
                <a:off x="7263050" y="2968994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Backbone</a:t>
                </a:r>
                <a:endPara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297697-A020-FE2D-F931-510F30948A57}"/>
                  </a:ext>
                </a:extLst>
              </p:cNvPr>
              <p:cNvSpPr txBox="1"/>
              <p:nvPr/>
            </p:nvSpPr>
            <p:spPr>
              <a:xfrm>
                <a:off x="7275406" y="3358527"/>
                <a:ext cx="3769872" cy="70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전봇대 이미지를 입력 받아 특징 맵</a:t>
                </a:r>
                <a:r>
                  <a:rPr lang="en-US" altLang="ko-KR" sz="1100" baseline="300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Feature Map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추출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이미지의 다양한 크기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/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해상도 처리하는 </a:t>
                </a:r>
                <a:b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en-US" altLang="ko-KR" sz="1100" b="1" dirty="0" err="1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CSPNet</a:t>
                </a:r>
                <a:r>
                  <a:rPr lang="en-US" altLang="ko-KR" sz="1100" b="1" baseline="30000" dirty="0" err="1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Cross</a:t>
                </a:r>
                <a:r>
                  <a:rPr lang="en-US" altLang="ko-KR" sz="1100" b="1" baseline="30000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Stage Partial Network </a:t>
                </a:r>
                <a:r>
                  <a:rPr lang="ko-KR" altLang="en-US" sz="1100" b="1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기반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을 사용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9FB730C-D225-CE37-D659-0A7F43E5646D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95821"/>
              <a:ext cx="38758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7B01237-988C-FD08-1D51-01DF7B39CF8F}"/>
              </a:ext>
            </a:extLst>
          </p:cNvPr>
          <p:cNvGrpSpPr/>
          <p:nvPr/>
        </p:nvGrpSpPr>
        <p:grpSpPr>
          <a:xfrm>
            <a:off x="7159756" y="1499551"/>
            <a:ext cx="4293823" cy="1015482"/>
            <a:chOff x="7169095" y="2872436"/>
            <a:chExt cx="4293823" cy="101548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27F997E-A23B-3BD4-EA2B-AB69930E7A7D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015482"/>
              <a:chOff x="7169095" y="2872436"/>
              <a:chExt cx="4293823" cy="1015482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D3D3D3F-CDF1-18EC-B4AC-A1C32719B3A0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0154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370399-F8D1-382B-F7B2-C730391D3B81}"/>
                  </a:ext>
                </a:extLst>
              </p:cNvPr>
              <p:cNvSpPr txBox="1"/>
              <p:nvPr/>
            </p:nvSpPr>
            <p:spPr>
              <a:xfrm>
                <a:off x="7263050" y="2959469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다양한 크기</a:t>
                </a:r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/ </a:t>
                </a:r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모양의 객체 검출 능력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2511BB2-B305-6B89-8407-D81F90F1D1FF}"/>
                  </a:ext>
                </a:extLst>
              </p:cNvPr>
              <p:cNvSpPr txBox="1"/>
              <p:nvPr/>
            </p:nvSpPr>
            <p:spPr>
              <a:xfrm>
                <a:off x="7275406" y="3320427"/>
                <a:ext cx="3769872" cy="49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YOLOv8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 </a:t>
                </a:r>
                <a:r>
                  <a:rPr lang="en-US" altLang="ko-KR" sz="1100" b="1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FPN</a:t>
                </a:r>
                <a:r>
                  <a:rPr lang="en-US" altLang="ko-KR" sz="1100" b="1" baseline="300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Feature</a:t>
                </a:r>
                <a:r>
                  <a:rPr lang="en-US" altLang="ko-KR" sz="1100" b="1" baseline="300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Pyramid Network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구조로 </a:t>
                </a:r>
                <a:b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ko-KR" altLang="en-US" sz="1100" b="1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다양한 크기의 객체를 효과적으로 검출</a:t>
                </a: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8AABA77-BF17-29AF-00D2-8E38575B6210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67246"/>
              <a:ext cx="38758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DCC2FCF-9C5B-24AC-2E15-6E6403EB342D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0CE1B06-D5B8-8B17-A5F6-FB22F10F8DB6}"/>
              </a:ext>
            </a:extLst>
          </p:cNvPr>
          <p:cNvSpPr txBox="1"/>
          <p:nvPr/>
        </p:nvSpPr>
        <p:spPr>
          <a:xfrm>
            <a:off x="543802" y="419843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수행방법 및 알고리즘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1962236-01DF-19AD-770D-3A2CFA91CDC1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6CC9884-A639-F84E-2E05-EA3E06436FCD}"/>
              </a:ext>
            </a:extLst>
          </p:cNvPr>
          <p:cNvSpPr txBox="1"/>
          <p:nvPr/>
        </p:nvSpPr>
        <p:spPr>
          <a:xfrm>
            <a:off x="610908" y="686696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객체탐지 알고리즘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F8DB346-C7EF-0F98-5C21-DBFEBF72D56C}"/>
              </a:ext>
            </a:extLst>
          </p:cNvPr>
          <p:cNvGrpSpPr/>
          <p:nvPr/>
        </p:nvGrpSpPr>
        <p:grpSpPr>
          <a:xfrm>
            <a:off x="7169094" y="3879880"/>
            <a:ext cx="4293823" cy="1276654"/>
            <a:chOff x="7169095" y="2872436"/>
            <a:chExt cx="4293823" cy="1276654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8D913F3-173B-3F90-EDD6-8E105C1B9DCA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276654"/>
              <a:chOff x="7169095" y="2872436"/>
              <a:chExt cx="4293823" cy="1276654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E7124DC-23BC-7BA0-FE14-57F634795A91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26687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56A2BF-5595-7B34-B251-170DF4F5EC91}"/>
                  </a:ext>
                </a:extLst>
              </p:cNvPr>
              <p:cNvSpPr txBox="1"/>
              <p:nvPr/>
            </p:nvSpPr>
            <p:spPr>
              <a:xfrm>
                <a:off x="7263050" y="2968994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Head</a:t>
                </a:r>
                <a:endPara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2F27268-5CF8-ED41-9A34-81BCD3D859E7}"/>
                  </a:ext>
                </a:extLst>
              </p:cNvPr>
              <p:cNvSpPr txBox="1"/>
              <p:nvPr/>
            </p:nvSpPr>
            <p:spPr>
              <a:xfrm>
                <a:off x="7275405" y="3244227"/>
                <a:ext cx="4178175" cy="90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Process </a:t>
                </a:r>
                <a:r>
                  <a:rPr lang="en-US" altLang="ko-KR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Objectness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, Classification, Regression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으로 </a:t>
                </a:r>
                <a:b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나누어져 </a:t>
                </a:r>
                <a:r>
                  <a:rPr lang="ko-KR" altLang="en-US" sz="1100" b="1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각 </a:t>
                </a:r>
                <a:r>
                  <a:rPr lang="ko-KR" altLang="en-US" sz="1100" b="1" dirty="0" err="1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테스크를</a:t>
                </a:r>
                <a:r>
                  <a:rPr lang="ko-KR" altLang="en-US" sz="1100" b="1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개별적으로 수행</a:t>
                </a:r>
                <a:endParaRPr lang="en-US" altLang="ko-KR" sz="11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Self-Attention </a:t>
                </a: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매커니즘을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사용하여 이지미의 다양한 부분에</a:t>
                </a:r>
                <a:b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초점을 맞추고 작업의 관련성에 따라 다양한 기능의 중요성 조절 가능 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173F02C-24E9-BD21-2948-43C264CBB981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38671"/>
              <a:ext cx="40157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A7CD9CE-A49A-6461-2C1D-FCA05A8DB3DA}"/>
              </a:ext>
            </a:extLst>
          </p:cNvPr>
          <p:cNvGrpSpPr/>
          <p:nvPr/>
        </p:nvGrpSpPr>
        <p:grpSpPr>
          <a:xfrm>
            <a:off x="7159755" y="5201203"/>
            <a:ext cx="4293823" cy="1266876"/>
            <a:chOff x="7169095" y="2872436"/>
            <a:chExt cx="4293823" cy="1266876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ABE9A4A-EF48-E520-6C4B-0BBC7944A2B3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266876"/>
              <a:chOff x="7169095" y="2872436"/>
              <a:chExt cx="4293823" cy="126687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4D9C3A9-C3A6-5FDB-B22F-D151BDB96607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26687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359D38-286E-6917-6BCD-B4CC2E882AF7}"/>
                  </a:ext>
                </a:extLst>
              </p:cNvPr>
              <p:cNvSpPr txBox="1"/>
              <p:nvPr/>
            </p:nvSpPr>
            <p:spPr>
              <a:xfrm>
                <a:off x="7263050" y="2968994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Ancher</a:t>
                </a:r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Free</a:t>
                </a:r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구조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43619F-8EAF-4FD9-BF76-B84C3FCE5ADA}"/>
                  </a:ext>
                </a:extLst>
              </p:cNvPr>
              <p:cNvSpPr txBox="1"/>
              <p:nvPr/>
            </p:nvSpPr>
            <p:spPr>
              <a:xfrm>
                <a:off x="7275405" y="3244227"/>
                <a:ext cx="4178175" cy="70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Ancher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Free 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구조를 사용해 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Box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예측 수를 줄여 추론 후 후보를 선별하는 복잡한 사후 처리 단계인 </a:t>
                </a:r>
                <a:r>
                  <a:rPr lang="en-US" altLang="ko-KR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NMS</a:t>
                </a:r>
                <a:r>
                  <a:rPr lang="en-US" altLang="ko-KR" sz="1100" baseline="300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Non</a:t>
                </a:r>
                <a:r>
                  <a:rPr lang="en-US" altLang="ko-KR" sz="1100" baseline="300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-Maximum Suppression</a:t>
                </a:r>
                <a:br>
                  <a:rPr lang="en-US" altLang="ko-KR" sz="1100" baseline="300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속도를 </a:t>
                </a: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높일수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있으며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, 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실시간으로 전선 탐지 수행이 가능함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D15C354-278F-49A6-E896-592A03921B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38671"/>
              <a:ext cx="40157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47065-E84F-3F76-47A0-416A6204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7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07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805CE-B6EA-6CBA-6D72-07B90DCE86BC}"/>
              </a:ext>
            </a:extLst>
          </p:cNvPr>
          <p:cNvSpPr txBox="1"/>
          <p:nvPr/>
        </p:nvSpPr>
        <p:spPr>
          <a:xfrm>
            <a:off x="10399920" y="458560"/>
            <a:ext cx="14949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YOLOv8</a:t>
            </a:r>
            <a:endParaRPr lang="en-US" altLang="ko-KR" b="1" baseline="300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63699C-9063-78AB-8202-CDEC8055CC2C}"/>
              </a:ext>
            </a:extLst>
          </p:cNvPr>
          <p:cNvGrpSpPr/>
          <p:nvPr/>
        </p:nvGrpSpPr>
        <p:grpSpPr>
          <a:xfrm>
            <a:off x="7169094" y="2837357"/>
            <a:ext cx="4293823" cy="805463"/>
            <a:chOff x="7169095" y="2558111"/>
            <a:chExt cx="4293823" cy="80546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B1149A4-F067-E2DE-5089-7F6F8806D1FE}"/>
                </a:ext>
              </a:extLst>
            </p:cNvPr>
            <p:cNvSpPr/>
            <p:nvPr/>
          </p:nvSpPr>
          <p:spPr>
            <a:xfrm>
              <a:off x="7169095" y="2558111"/>
              <a:ext cx="4293823" cy="8054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ACA5A6-740B-ACD4-5AB1-FB06AA9835F0}"/>
                </a:ext>
              </a:extLst>
            </p:cNvPr>
            <p:cNvSpPr txBox="1"/>
            <p:nvPr/>
          </p:nvSpPr>
          <p:spPr>
            <a:xfrm>
              <a:off x="7263050" y="2654669"/>
              <a:ext cx="2785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호모그래피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계산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297697-A020-FE2D-F931-510F30948A57}"/>
                </a:ext>
              </a:extLst>
            </p:cNvPr>
            <p:cNvSpPr txBox="1"/>
            <p:nvPr/>
          </p:nvSpPr>
          <p:spPr>
            <a:xfrm>
              <a:off x="7275406" y="3044202"/>
              <a:ext cx="3769872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매칭된 특징점을 기반으로 </a:t>
              </a: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호모그래피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변환 행렬 계산 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9FB730C-D225-CE37-D659-0A7F43E5646D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2981496"/>
              <a:ext cx="38758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7B01237-988C-FD08-1D51-01DF7B39CF8F}"/>
              </a:ext>
            </a:extLst>
          </p:cNvPr>
          <p:cNvGrpSpPr/>
          <p:nvPr/>
        </p:nvGrpSpPr>
        <p:grpSpPr>
          <a:xfrm>
            <a:off x="7159756" y="1499551"/>
            <a:ext cx="4293823" cy="1015482"/>
            <a:chOff x="7169095" y="2872436"/>
            <a:chExt cx="4293823" cy="101548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27F997E-A23B-3BD4-EA2B-AB69930E7A7D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015482"/>
              <a:chOff x="7169095" y="2872436"/>
              <a:chExt cx="4293823" cy="1015482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D3D3D3F-CDF1-18EC-B4AC-A1C32719B3A0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0154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370399-F8D1-382B-F7B2-C730391D3B81}"/>
                  </a:ext>
                </a:extLst>
              </p:cNvPr>
              <p:cNvSpPr txBox="1"/>
              <p:nvPr/>
            </p:nvSpPr>
            <p:spPr>
              <a:xfrm>
                <a:off x="7263050" y="2959469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1. </a:t>
                </a:r>
                <a:r>
                  <a:rPr lang="ko-KR" altLang="en-US" sz="1400" dirty="0" err="1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특징점</a:t>
                </a:r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검출</a:t>
                </a:r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/</a:t>
                </a:r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매칭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2511BB2-B305-6B89-8407-D81F90F1D1FF}"/>
                  </a:ext>
                </a:extLst>
              </p:cNvPr>
              <p:cNvSpPr txBox="1"/>
              <p:nvPr/>
            </p:nvSpPr>
            <p:spPr>
              <a:xfrm>
                <a:off x="7275406" y="3320427"/>
                <a:ext cx="3890670" cy="49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이미지에서 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SIFT </a:t>
                </a: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특징점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검출 알고리즘을 사용하여 </a:t>
                </a: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특징점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추출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특징점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매칭 알고리즘으로 두 이미지의 특징점을 매칭</a:t>
                </a:r>
                <a:endParaRPr lang="ko-KR" altLang="en-US" sz="1100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8AABA77-BF17-29AF-00D2-8E38575B6210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67246"/>
              <a:ext cx="38758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DCC2FCF-9C5B-24AC-2E15-6E6403EB342D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0CE1B06-D5B8-8B17-A5F6-FB22F10F8DB6}"/>
              </a:ext>
            </a:extLst>
          </p:cNvPr>
          <p:cNvSpPr txBox="1"/>
          <p:nvPr/>
        </p:nvSpPr>
        <p:spPr>
          <a:xfrm>
            <a:off x="543802" y="419843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수행방법 및 알고리즘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1962236-01DF-19AD-770D-3A2CFA91CDC1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6CC9884-A639-F84E-2E05-EA3E06436FCD}"/>
              </a:ext>
            </a:extLst>
          </p:cNvPr>
          <p:cNvSpPr txBox="1"/>
          <p:nvPr/>
        </p:nvSpPr>
        <p:spPr>
          <a:xfrm>
            <a:off x="835329" y="686696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변화 탐지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9C7E6E-9CE2-7F54-880E-478B69141E55}"/>
              </a:ext>
            </a:extLst>
          </p:cNvPr>
          <p:cNvGrpSpPr/>
          <p:nvPr/>
        </p:nvGrpSpPr>
        <p:grpSpPr>
          <a:xfrm>
            <a:off x="7169094" y="3983088"/>
            <a:ext cx="4293823" cy="920195"/>
            <a:chOff x="7169094" y="3879880"/>
            <a:chExt cx="4293823" cy="92019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E7124DC-23BC-7BA0-FE14-57F634795A91}"/>
                </a:ext>
              </a:extLst>
            </p:cNvPr>
            <p:cNvSpPr/>
            <p:nvPr/>
          </p:nvSpPr>
          <p:spPr>
            <a:xfrm>
              <a:off x="7169094" y="3879880"/>
              <a:ext cx="4293823" cy="9201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756A2BF-5595-7B34-B251-170DF4F5EC91}"/>
                </a:ext>
              </a:extLst>
            </p:cNvPr>
            <p:cNvSpPr txBox="1"/>
            <p:nvPr/>
          </p:nvSpPr>
          <p:spPr>
            <a:xfrm>
              <a:off x="7263049" y="3976438"/>
              <a:ext cx="2785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이미지 정합</a:t>
              </a:r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차분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F27268-5CF8-ED41-9A34-81BCD3D859E7}"/>
                </a:ext>
              </a:extLst>
            </p:cNvPr>
            <p:cNvSpPr txBox="1"/>
            <p:nvPr/>
          </p:nvSpPr>
          <p:spPr>
            <a:xfrm>
              <a:off x="7275404" y="4251671"/>
              <a:ext cx="4178175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호모래피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변환 행렬을 사용해 현재 이미지를 이전 이미지에 맞춰 정렬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정렬된 두 이미지의 차이를 계산하고 </a:t>
              </a: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이진화하여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변화 영역 검출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173F02C-24E9-BD21-2948-43C264CBB981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3" y="4246115"/>
              <a:ext cx="40157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C213F9-8FBA-86E6-EFBA-D2A0D085D295}"/>
              </a:ext>
            </a:extLst>
          </p:cNvPr>
          <p:cNvGrpSpPr/>
          <p:nvPr/>
        </p:nvGrpSpPr>
        <p:grpSpPr>
          <a:xfrm>
            <a:off x="7159755" y="5201203"/>
            <a:ext cx="4293823" cy="870389"/>
            <a:chOff x="7159755" y="5201203"/>
            <a:chExt cx="4293823" cy="87038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4D9C3A9-C3A6-5FDB-B22F-D151BDB96607}"/>
                </a:ext>
              </a:extLst>
            </p:cNvPr>
            <p:cNvSpPr/>
            <p:nvPr/>
          </p:nvSpPr>
          <p:spPr>
            <a:xfrm>
              <a:off x="7159755" y="5201203"/>
              <a:ext cx="4293823" cy="8703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359D38-286E-6917-6BCD-B4CC2E882AF7}"/>
                </a:ext>
              </a:extLst>
            </p:cNvPr>
            <p:cNvSpPr txBox="1"/>
            <p:nvPr/>
          </p:nvSpPr>
          <p:spPr>
            <a:xfrm>
              <a:off x="7253710" y="5297761"/>
              <a:ext cx="2785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변화 분석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43619F-8EAF-4FD9-BF76-B84C3FCE5ADA}"/>
                </a:ext>
              </a:extLst>
            </p:cNvPr>
            <p:cNvSpPr txBox="1"/>
            <p:nvPr/>
          </p:nvSpPr>
          <p:spPr>
            <a:xfrm>
              <a:off x="7266065" y="5572994"/>
              <a:ext cx="4178175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이진화된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차분 이미지를 분석하여 변화 영역의 수와 </a:t>
              </a:r>
              <a:br>
                <a: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</a:b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위치 계산 및 결과 출력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D15C354-278F-49A6-E896-592A03921BC9}"/>
                </a:ext>
              </a:extLst>
            </p:cNvPr>
            <p:cNvCxnSpPr>
              <a:cxnSpLocks/>
            </p:cNvCxnSpPr>
            <p:nvPr/>
          </p:nvCxnSpPr>
          <p:spPr>
            <a:xfrm>
              <a:off x="7271534" y="5567438"/>
              <a:ext cx="40157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텍스트, 스크린샷, 흑백, 모노크롬이(가) 표시된 사진&#10;&#10;자동 생성된 설명">
            <a:extLst>
              <a:ext uri="{FF2B5EF4-FFF2-40B4-BE49-F238E27FC236}">
                <a16:creationId xmlns:a16="http://schemas.microsoft.com/office/drawing/2014/main" id="{51986DF9-3840-2381-67D7-BEB43D357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48402" r="5193" b="7367"/>
          <a:stretch/>
        </p:blipFill>
        <p:spPr>
          <a:xfrm>
            <a:off x="634272" y="1337208"/>
            <a:ext cx="3223353" cy="1530507"/>
          </a:xfrm>
          <a:prstGeom prst="rect">
            <a:avLst/>
          </a:prstGeom>
        </p:spPr>
      </p:pic>
      <p:pic>
        <p:nvPicPr>
          <p:cNvPr id="2050" name="Picture 2" descr="호모그래피와 영상 매칭">
            <a:extLst>
              <a:ext uri="{FF2B5EF4-FFF2-40B4-BE49-F238E27FC236}">
                <a16:creationId xmlns:a16="http://schemas.microsoft.com/office/drawing/2014/main" id="{4DF38A46-F767-7C7F-7D23-FC3D0A1C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5" r="6963"/>
          <a:stretch/>
        </p:blipFill>
        <p:spPr bwMode="auto">
          <a:xfrm>
            <a:off x="3963936" y="1339506"/>
            <a:ext cx="3127377" cy="1528209"/>
          </a:xfrm>
          <a:prstGeom prst="rect">
            <a:avLst/>
          </a:prstGeom>
          <a:noFill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5D2ECF-14A5-0C32-DFF4-C4B2990B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1" y="3087803"/>
            <a:ext cx="6424752" cy="148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스크린샷, 물, 수영이(가) 표시된 사진&#10;&#10;자동 생성된 설명">
            <a:extLst>
              <a:ext uri="{FF2B5EF4-FFF2-40B4-BE49-F238E27FC236}">
                <a16:creationId xmlns:a16="http://schemas.microsoft.com/office/drawing/2014/main" id="{4C093A82-13DC-17AB-4823-1EB02C542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49" y="4574364"/>
            <a:ext cx="4178175" cy="2202124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EFE13-0F7C-B835-6F30-B6586B61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8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29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CB899D3-8068-6B7E-1446-496926A144DC}"/>
              </a:ext>
            </a:extLst>
          </p:cNvPr>
          <p:cNvSpPr/>
          <p:nvPr/>
        </p:nvSpPr>
        <p:spPr>
          <a:xfrm>
            <a:off x="909003" y="1190979"/>
            <a:ext cx="10063797" cy="62216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래픽 10" descr="배지 체크 표시1 단색으로 채워진">
            <a:extLst>
              <a:ext uri="{FF2B5EF4-FFF2-40B4-BE49-F238E27FC236}">
                <a16:creationId xmlns:a16="http://schemas.microsoft.com/office/drawing/2014/main" id="{62021BBE-8F6F-E101-4140-C4391DF0D9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68" y="1366082"/>
            <a:ext cx="271963" cy="271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D5CE22-4980-869C-3A5B-0F4D447686AE}"/>
              </a:ext>
            </a:extLst>
          </p:cNvPr>
          <p:cNvSpPr txBox="1"/>
          <p:nvPr/>
        </p:nvSpPr>
        <p:spPr>
          <a:xfrm>
            <a:off x="1391065" y="1354330"/>
            <a:ext cx="958173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딥러닝 기반 객체 탐지 알고리즘인 </a:t>
            </a:r>
            <a:r>
              <a:rPr lang="en-US" altLang="ko-KR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YOLOv8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은 이미지에서 전봇대 와 전선을 빠르게 탐지하고</a:t>
            </a: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b="1" dirty="0" err="1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특징점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추출 기법을 사용하여 이미지의 변화를 식별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수 있을 것으로 사료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1E39F5-479F-3E8F-1360-CD31EC90371A}"/>
              </a:ext>
            </a:extLst>
          </p:cNvPr>
          <p:cNvSpPr/>
          <p:nvPr/>
        </p:nvSpPr>
        <p:spPr>
          <a:xfrm>
            <a:off x="909003" y="1929179"/>
            <a:ext cx="10063797" cy="62216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E4355CB-3C91-A437-7D6F-AC2D816CE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68" y="2104282"/>
            <a:ext cx="271963" cy="2719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0FDDBD-3B1B-8F88-1414-5FDB029A55F8}"/>
              </a:ext>
            </a:extLst>
          </p:cNvPr>
          <p:cNvSpPr txBox="1"/>
          <p:nvPr/>
        </p:nvSpPr>
        <p:spPr>
          <a:xfrm>
            <a:off x="1391065" y="2092530"/>
            <a:ext cx="958173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제안하는 시스템을 사용하여</a:t>
            </a: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기존의 설치 되지 않은 전선을 파악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하고 결과를 시각화 하여 알림을 통한 무단 전선 탐지를 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효율적이고 신속한 관리가 가능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것으로 판단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092ECA-E576-EE6D-D061-7807E72C3AC1}"/>
              </a:ext>
            </a:extLst>
          </p:cNvPr>
          <p:cNvSpPr/>
          <p:nvPr/>
        </p:nvSpPr>
        <p:spPr>
          <a:xfrm>
            <a:off x="909003" y="2667379"/>
            <a:ext cx="10063797" cy="62216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1" name="그래픽 30" descr="배지 체크 표시1 단색으로 채워진">
            <a:extLst>
              <a:ext uri="{FF2B5EF4-FFF2-40B4-BE49-F238E27FC236}">
                <a16:creationId xmlns:a16="http://schemas.microsoft.com/office/drawing/2014/main" id="{BD883979-1230-E14C-172E-6B728A2EE9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68" y="2842482"/>
            <a:ext cx="271963" cy="2719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0D5536-BF32-8655-6B91-1E294F4E9B24}"/>
              </a:ext>
            </a:extLst>
          </p:cNvPr>
          <p:cNvSpPr txBox="1"/>
          <p:nvPr/>
        </p:nvSpPr>
        <p:spPr>
          <a:xfrm>
            <a:off x="1391065" y="2830730"/>
            <a:ext cx="9515898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 err="1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드론이나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지상 차량을 위한 자동화된 전력선 검사를 통해</a:t>
            </a: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신속한 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예방 및 유지보수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가능해져 전력 공급의 안전성이 높아짐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A79001-5DA7-0806-0672-44E6A9322C38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BE8355-6B16-53F2-DEAA-E9CAED544A3A}"/>
              </a:ext>
            </a:extLst>
          </p:cNvPr>
          <p:cNvSpPr txBox="1"/>
          <p:nvPr/>
        </p:nvSpPr>
        <p:spPr>
          <a:xfrm>
            <a:off x="543802" y="409316"/>
            <a:ext cx="1542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 및 활용방안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3F2EB4-E5AB-F2CC-B9DA-CCCC751A6F3D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20352C-447E-AB76-4FF3-618A6E2E5F1D}"/>
              </a:ext>
            </a:extLst>
          </p:cNvPr>
          <p:cNvSpPr txBox="1"/>
          <p:nvPr/>
        </p:nvSpPr>
        <p:spPr>
          <a:xfrm>
            <a:off x="1130607" y="696150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</a:p>
        </p:txBody>
      </p:sp>
      <p:pic>
        <p:nvPicPr>
          <p:cNvPr id="4" name="그림 3" descr="하늘, 스크린샷, 전기 공급, 야외이(가) 표시된 사진&#10;&#10;자동 생성된 설명">
            <a:extLst>
              <a:ext uri="{FF2B5EF4-FFF2-40B4-BE49-F238E27FC236}">
                <a16:creationId xmlns:a16="http://schemas.microsoft.com/office/drawing/2014/main" id="{66AC12FA-5761-32A2-9F7B-0F93BFEC6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7" y="3568453"/>
            <a:ext cx="6961905" cy="302857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F7D59-BE30-62D2-7AA1-1DDB4D67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9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98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7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007042"/>
      </a:accent1>
      <a:accent2>
        <a:srgbClr val="F6F5EF"/>
      </a:accent2>
      <a:accent3>
        <a:srgbClr val="2C2A29"/>
      </a:accent3>
      <a:accent4>
        <a:srgbClr val="FFFF00"/>
      </a:accent4>
      <a:accent5>
        <a:srgbClr val="FFFF00"/>
      </a:accent5>
      <a:accent6>
        <a:srgbClr val="FFFF00"/>
      </a:accent6>
      <a:hlink>
        <a:srgbClr val="FFFF00"/>
      </a:hlink>
      <a:folHlink>
        <a:srgbClr val="FFFF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10000"/>
            <a:lumOff val="9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19864610C2B54F8DD4AFFAA1623265" ma:contentTypeVersion="13" ma:contentTypeDescription="새 문서를 만듭니다." ma:contentTypeScope="" ma:versionID="7c417d600bababb6d83271b5daecdf78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dc2ea8abdf765ff6c289a134eb4edd4f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EFCD52-AEF7-47C0-A984-C56BB471E6BF}">
  <ds:schemaRefs>
    <ds:schemaRef ds:uri="6f8b04b1-2182-4f7d-b6e2-c184ae7aedc5"/>
    <ds:schemaRef ds:uri="a284b5e2-a014-447d-bef5-fb0af5b3093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CEA28D8-34C6-4BD4-9A14-401E0ADEB81A}">
  <ds:schemaRefs>
    <ds:schemaRef ds:uri="6f8b04b1-2182-4f7d-b6e2-c184ae7aedc5"/>
    <ds:schemaRef ds:uri="a284b5e2-a014-447d-bef5-fb0af5b309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A1A93A-6840-447A-A2B6-59947EF615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790</Words>
  <Application>Microsoft Office PowerPoint</Application>
  <PresentationFormat>와이드스크린</PresentationFormat>
  <Paragraphs>156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KoPubWorld돋움체 Medium</vt:lpstr>
      <vt:lpstr>나눔스퀘어</vt:lpstr>
      <vt:lpstr>KoPubWorld돋움체 Light</vt:lpstr>
      <vt:lpstr>KoPubWorld돋움체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이훈제</cp:lastModifiedBy>
  <cp:revision>34</cp:revision>
  <dcterms:created xsi:type="dcterms:W3CDTF">2024-01-18T00:14:43Z</dcterms:created>
  <dcterms:modified xsi:type="dcterms:W3CDTF">2024-05-28T08:18:17Z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